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3.xml" ContentType="application/vnd.openxmlformats-officedocument.presentationml.slideMaster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13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11.xml" ContentType="application/vnd.openxmlformats-officedocument.theme+xml"/>
  <Override PartName="/ppt/theme/theme6.xml" ContentType="application/vnd.openxmlformats-officedocument.theme+xml"/>
  <Override PartName="/ppt/theme/theme12.xml" ContentType="application/vnd.openxmlformats-officedocument.theme+xml"/>
  <Override PartName="/ppt/theme/theme7.xml" ContentType="application/vnd.openxmlformats-officedocument.theme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1.xml.rels" ContentType="application/vnd.openxmlformats-package.relationships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3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5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18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57.xml.rels" ContentType="application/vnd.openxmlformats-package.relationships+xml"/>
  <Override PartName="/ppt/slideLayouts/slideLayout124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media/image27.png" ContentType="image/png"/>
  <Override PartName="/ppt/media/image33.jpeg" ContentType="image/jpeg"/>
  <Override PartName="/ppt/media/image26.jpeg" ContentType="image/jpeg"/>
  <Override PartName="/ppt/media/image23.jpeg" ContentType="image/jpeg"/>
  <Override PartName="/ppt/media/image22.png" ContentType="image/png"/>
  <Override PartName="/ppt/media/image21.jpeg" ContentType="image/jpeg"/>
  <Override PartName="/ppt/media/image29.png" ContentType="image/png"/>
  <Override PartName="/ppt/media/image19.png" ContentType="image/png"/>
  <Override PartName="/ppt/media/image11.png" ContentType="image/png"/>
  <Override PartName="/ppt/media/image13.png" ContentType="image/png"/>
  <Override PartName="/ppt/media/image10.png" ContentType="image/png"/>
  <Override PartName="/ppt/media/image12.jpeg" ContentType="image/jpeg"/>
  <Override PartName="/ppt/media/image34.png" ContentType="image/png"/>
  <Override PartName="/ppt/media/image9.png" ContentType="image/png"/>
  <Override PartName="/ppt/media/image8.png" ContentType="image/png"/>
  <Override PartName="/ppt/media/image6.png" ContentType="image/png"/>
  <Override PartName="/ppt/media/image36.png" ContentType="image/png"/>
  <Override PartName="/ppt/media/image37.png" ContentType="image/png"/>
  <Override PartName="/ppt/media/image7.png" ContentType="image/png"/>
  <Override PartName="/ppt/media/image32.tif" ContentType="image/tiff"/>
  <Override PartName="/ppt/media/image35.png" ContentType="image/png"/>
  <Override PartName="/ppt/media/image5.png" ContentType="image/png"/>
  <Override PartName="/ppt/media/image28.png" ContentType="image/png"/>
  <Override PartName="/ppt/media/image4.jpeg" ContentType="image/jpeg"/>
  <Override PartName="/ppt/media/image2.png" ContentType="image/png"/>
  <Override PartName="/ppt/media/image25.png" ContentType="image/png"/>
  <Override PartName="/ppt/media/image30.png" ContentType="image/png"/>
  <Override PartName="/ppt/media/image3.jpeg" ContentType="image/jpeg"/>
  <Override PartName="/ppt/media/image1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</p:sldMasterIdLst>
  <p:notesMasterIdLst>
    <p:notesMasterId r:id="rId17"/>
  </p:notes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notesMaster" Target="notesMasters/notesMaster1.xml"/><Relationship Id="rId18" Type="http://schemas.openxmlformats.org/officeDocument/2006/relationships/slide" Target="slides/slide1.xml"/><Relationship Id="rId19" Type="http://schemas.openxmlformats.org/officeDocument/2006/relationships/slide" Target="slides/slide2.xml"/><Relationship Id="rId20" Type="http://schemas.openxmlformats.org/officeDocument/2006/relationships/slide" Target="slides/slide3.xml"/><Relationship Id="rId21" Type="http://schemas.openxmlformats.org/officeDocument/2006/relationships/slide" Target="slides/slide4.xml"/><Relationship Id="rId22" Type="http://schemas.openxmlformats.org/officeDocument/2006/relationships/slide" Target="slides/slide5.xml"/><Relationship Id="rId23" Type="http://schemas.openxmlformats.org/officeDocument/2006/relationships/slide" Target="slides/slide6.xml"/><Relationship Id="rId24" Type="http://schemas.openxmlformats.org/officeDocument/2006/relationships/slide" Target="slides/slide7.xml"/><Relationship Id="rId25" Type="http://schemas.openxmlformats.org/officeDocument/2006/relationships/slide" Target="slides/slide8.xml"/><Relationship Id="rId26" Type="http://schemas.openxmlformats.org/officeDocument/2006/relationships/slide" Target="slides/slide9.xml"/><Relationship Id="rId27" Type="http://schemas.openxmlformats.org/officeDocument/2006/relationships/slide" Target="slides/slide10.xml"/><Relationship Id="rId28" Type="http://schemas.openxmlformats.org/officeDocument/2006/relationships/slide" Target="slides/slide11.xml"/><Relationship Id="rId29" Type="http://schemas.openxmlformats.org/officeDocument/2006/relationships/slide" Target="slides/slide12.xml"/><Relationship Id="rId30" Type="http://schemas.openxmlformats.org/officeDocument/2006/relationships/slide" Target="slides/slide13.xml"/><Relationship Id="rId31" Type="http://schemas.openxmlformats.org/officeDocument/2006/relationships/slide" Target="slides/slide14.xml"/><Relationship Id="rId32" Type="http://schemas.openxmlformats.org/officeDocument/2006/relationships/slide" Target="slides/slide15.xml"/><Relationship Id="rId33" Type="http://schemas.openxmlformats.org/officeDocument/2006/relationships/slide" Target="slides/slide16.xml"/><Relationship Id="rId34" Type="http://schemas.openxmlformats.org/officeDocument/2006/relationships/slide" Target="slides/slide17.xml"/><Relationship Id="rId35" Type="http://schemas.openxmlformats.org/officeDocument/2006/relationships/slide" Target="slides/slide18.xml"/><Relationship Id="rId36" Type="http://schemas.openxmlformats.org/officeDocument/2006/relationships/slide" Target="slides/slide19.xml"/><Relationship Id="rId37" Type="http://schemas.openxmlformats.org/officeDocument/2006/relationships/slide" Target="slides/slide20.xml"/><Relationship Id="rId38" Type="http://schemas.openxmlformats.org/officeDocument/2006/relationships/slide" Target="slides/slide21.xml"/><Relationship Id="rId39" Type="http://schemas.openxmlformats.org/officeDocument/2006/relationships/slide" Target="slides/slide22.xml"/><Relationship Id="rId40" Type="http://schemas.openxmlformats.org/officeDocument/2006/relationships/slide" Target="slides/slide23.xml"/><Relationship Id="rId41" Type="http://schemas.openxmlformats.org/officeDocument/2006/relationships/slide" Target="slides/slide24.xml"/><Relationship Id="rId4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1c2229"/>
                </a:solidFill>
                <a:latin typeface="Arial Narrow"/>
              </a:rPr>
              <a:t>Click to move the slide</a:t>
            </a:r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59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9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93" name="PlaceHolder 4"/>
          <p:cNvSpPr>
            <a:spLocks noGrp="1"/>
          </p:cNvSpPr>
          <p:nvPr>
            <p:ph type="dt" idx="7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94" name="PlaceHolder 5"/>
          <p:cNvSpPr>
            <a:spLocks noGrp="1"/>
          </p:cNvSpPr>
          <p:nvPr>
            <p:ph type="ftr" idx="8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95" name="PlaceHolder 6"/>
          <p:cNvSpPr>
            <a:spLocks noGrp="1"/>
          </p:cNvSpPr>
          <p:nvPr>
            <p:ph type="sldNum" idx="9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26B8A668-B507-4B29-884D-288A8EE5E98F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PlaceHolder 1"/>
          <p:cNvSpPr>
            <a:spLocks noGrp="1"/>
          </p:cNvSpPr>
          <p:nvPr>
            <p:ph type="sldImg"/>
          </p:nvPr>
        </p:nvSpPr>
        <p:spPr>
          <a:xfrm>
            <a:off x="393840" y="692280"/>
            <a:ext cx="6070320" cy="3416040"/>
          </a:xfrm>
          <a:prstGeom prst="rect">
            <a:avLst/>
          </a:prstGeom>
          <a:ln w="0">
            <a:noFill/>
          </a:ln>
        </p:spPr>
      </p:sp>
      <p:sp>
        <p:nvSpPr>
          <p:cNvPr id="750" name="PlaceHolder 2"/>
          <p:cNvSpPr>
            <a:spLocks noGrp="1"/>
          </p:cNvSpPr>
          <p:nvPr>
            <p:ph type="body"/>
          </p:nvPr>
        </p:nvSpPr>
        <p:spPr>
          <a:xfrm>
            <a:off x="914400" y="4341960"/>
            <a:ext cx="5028840" cy="411444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90360" rIns="90360" tIns="44280" bIns="44280"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http://www.slate.com/articles/business/the_juice/2015/09/texas_electricity_goes_negative_wind_power_was_so_plentiful_one_night_that.html?wpsrc=sh_all_dt_tw_bot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51" name="PlaceHolder 3"/>
          <p:cNvSpPr>
            <a:spLocks noGrp="1"/>
          </p:cNvSpPr>
          <p:nvPr>
            <p:ph type="sldNum" idx="10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id-ID" sz="1200" spc="-1" strike="noStrike">
                <a:solidFill>
                  <a:srgbClr val="000000"/>
                </a:solidFill>
                <a:latin typeface="Open Sans Light"/>
                <a:ea typeface="MS PGothic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8386316-0783-47AC-B443-1611A91D27D6}" type="slidenum">
              <a:rPr b="0" lang="id-ID" sz="1200" spc="-1" strike="noStrike">
                <a:solidFill>
                  <a:srgbClr val="000000"/>
                </a:solidFill>
                <a:latin typeface="Open Sans Light"/>
                <a:ea typeface="MS PGothic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PlaceHolder 1"/>
          <p:cNvSpPr>
            <a:spLocks noGrp="1"/>
          </p:cNvSpPr>
          <p:nvPr>
            <p:ph type="sldImg"/>
          </p:nvPr>
        </p:nvSpPr>
        <p:spPr>
          <a:xfrm>
            <a:off x="393840" y="692280"/>
            <a:ext cx="6070320" cy="3416040"/>
          </a:xfrm>
          <a:prstGeom prst="rect">
            <a:avLst/>
          </a:prstGeom>
          <a:ln w="0">
            <a:noFill/>
          </a:ln>
        </p:spPr>
      </p:sp>
      <p:sp>
        <p:nvSpPr>
          <p:cNvPr id="774" name="PlaceHolder 2"/>
          <p:cNvSpPr>
            <a:spLocks noGrp="1"/>
          </p:cNvSpPr>
          <p:nvPr>
            <p:ph type="body"/>
          </p:nvPr>
        </p:nvSpPr>
        <p:spPr>
          <a:xfrm>
            <a:off x="914400" y="4341960"/>
            <a:ext cx="5028840" cy="411444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90360" rIns="90360" tIns="44280" bIns="4428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75" name="PlaceHolder 3"/>
          <p:cNvSpPr>
            <a:spLocks noGrp="1"/>
          </p:cNvSpPr>
          <p:nvPr>
            <p:ph type="sldNum" idx="18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id-ID" sz="1200" spc="-1" strike="noStrike">
                <a:solidFill>
                  <a:srgbClr val="000000"/>
                </a:solidFill>
                <a:latin typeface="Open Sans Light"/>
                <a:ea typeface="MS PGothic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FF76D09-CBEF-4D97-BEED-6543488C00EF}" type="slidenum">
              <a:rPr b="0" lang="id-ID" sz="1200" spc="-1" strike="noStrike">
                <a:solidFill>
                  <a:srgbClr val="000000"/>
                </a:solidFill>
                <a:latin typeface="Open Sans Light"/>
                <a:ea typeface="MS PGothic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PlaceHolder 1"/>
          <p:cNvSpPr>
            <a:spLocks noGrp="1"/>
          </p:cNvSpPr>
          <p:nvPr>
            <p:ph type="sldImg"/>
          </p:nvPr>
        </p:nvSpPr>
        <p:spPr>
          <a:xfrm>
            <a:off x="393840" y="692280"/>
            <a:ext cx="6070320" cy="3416040"/>
          </a:xfrm>
          <a:prstGeom prst="rect">
            <a:avLst/>
          </a:prstGeom>
          <a:ln w="0">
            <a:noFill/>
          </a:ln>
        </p:spPr>
      </p:sp>
      <p:sp>
        <p:nvSpPr>
          <p:cNvPr id="777" name="PlaceHolder 2"/>
          <p:cNvSpPr>
            <a:spLocks noGrp="1"/>
          </p:cNvSpPr>
          <p:nvPr>
            <p:ph type="body"/>
          </p:nvPr>
        </p:nvSpPr>
        <p:spPr>
          <a:xfrm>
            <a:off x="914400" y="4341960"/>
            <a:ext cx="5028840" cy="411444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90360" rIns="90360" tIns="44280" bIns="4428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78" name="PlaceHolder 3"/>
          <p:cNvSpPr>
            <a:spLocks noGrp="1"/>
          </p:cNvSpPr>
          <p:nvPr>
            <p:ph type="sldNum" idx="19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id-ID" sz="1200" spc="-1" strike="noStrike">
                <a:solidFill>
                  <a:srgbClr val="000000"/>
                </a:solidFill>
                <a:latin typeface="Open Sans Light"/>
                <a:ea typeface="MS PGothic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2F782B4-968A-4013-994D-7D0BCE893EDE}" type="slidenum">
              <a:rPr b="0" lang="id-ID" sz="1200" spc="-1" strike="noStrike">
                <a:solidFill>
                  <a:srgbClr val="000000"/>
                </a:solidFill>
                <a:latin typeface="Open Sans Light"/>
                <a:ea typeface="MS PGothic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PlaceHolder 1"/>
          <p:cNvSpPr>
            <a:spLocks noGrp="1"/>
          </p:cNvSpPr>
          <p:nvPr>
            <p:ph type="sldImg"/>
          </p:nvPr>
        </p:nvSpPr>
        <p:spPr>
          <a:xfrm>
            <a:off x="393840" y="692280"/>
            <a:ext cx="6070320" cy="3416040"/>
          </a:xfrm>
          <a:prstGeom prst="rect">
            <a:avLst/>
          </a:prstGeom>
          <a:ln w="0">
            <a:noFill/>
          </a:ln>
        </p:spPr>
      </p:sp>
      <p:sp>
        <p:nvSpPr>
          <p:cNvPr id="780" name="PlaceHolder 2"/>
          <p:cNvSpPr>
            <a:spLocks noGrp="1"/>
          </p:cNvSpPr>
          <p:nvPr>
            <p:ph type="body"/>
          </p:nvPr>
        </p:nvSpPr>
        <p:spPr>
          <a:xfrm>
            <a:off x="914400" y="4341960"/>
            <a:ext cx="5028840" cy="411444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90360" rIns="90360" tIns="44280" bIns="4428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81" name="PlaceHolder 3"/>
          <p:cNvSpPr>
            <a:spLocks noGrp="1"/>
          </p:cNvSpPr>
          <p:nvPr>
            <p:ph type="sldNum" idx="20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id-ID" sz="1200" spc="-1" strike="noStrike">
                <a:solidFill>
                  <a:srgbClr val="000000"/>
                </a:solidFill>
                <a:latin typeface="Open Sans Light"/>
                <a:ea typeface="MS PGothic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24697B02-334D-48AC-904B-401F8EF8C74C}" type="slidenum">
              <a:rPr b="0" lang="id-ID" sz="1200" spc="-1" strike="noStrike">
                <a:solidFill>
                  <a:srgbClr val="000000"/>
                </a:solidFill>
                <a:latin typeface="Open Sans Light"/>
                <a:ea typeface="MS PGothic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PlaceHolder 1"/>
          <p:cNvSpPr>
            <a:spLocks noGrp="1"/>
          </p:cNvSpPr>
          <p:nvPr>
            <p:ph type="sldImg"/>
          </p:nvPr>
        </p:nvSpPr>
        <p:spPr>
          <a:xfrm>
            <a:off x="393840" y="692280"/>
            <a:ext cx="6070320" cy="3416040"/>
          </a:xfrm>
          <a:prstGeom prst="rect">
            <a:avLst/>
          </a:prstGeom>
          <a:ln w="0">
            <a:noFill/>
          </a:ln>
        </p:spPr>
      </p:sp>
      <p:sp>
        <p:nvSpPr>
          <p:cNvPr id="783" name="PlaceHolder 2"/>
          <p:cNvSpPr>
            <a:spLocks noGrp="1"/>
          </p:cNvSpPr>
          <p:nvPr>
            <p:ph type="body"/>
          </p:nvPr>
        </p:nvSpPr>
        <p:spPr>
          <a:xfrm>
            <a:off x="914400" y="4341960"/>
            <a:ext cx="5028840" cy="411444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90360" rIns="90360" tIns="44280" bIns="4428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84" name="PlaceHolder 3"/>
          <p:cNvSpPr>
            <a:spLocks noGrp="1"/>
          </p:cNvSpPr>
          <p:nvPr>
            <p:ph type="sldNum" idx="2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id-ID" sz="1200" spc="-1" strike="noStrike">
                <a:solidFill>
                  <a:srgbClr val="000000"/>
                </a:solidFill>
                <a:latin typeface="Open Sans Light"/>
                <a:ea typeface="MS PGothic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3078AC6-953A-40DC-8103-A7B68A67636B}" type="slidenum">
              <a:rPr b="0" lang="id-ID" sz="1200" spc="-1" strike="noStrike">
                <a:solidFill>
                  <a:srgbClr val="000000"/>
                </a:solidFill>
                <a:latin typeface="Open Sans Light"/>
                <a:ea typeface="MS PGothic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PlaceHolder 1"/>
          <p:cNvSpPr>
            <a:spLocks noGrp="1"/>
          </p:cNvSpPr>
          <p:nvPr>
            <p:ph type="sldImg"/>
          </p:nvPr>
        </p:nvSpPr>
        <p:spPr>
          <a:xfrm>
            <a:off x="393840" y="692280"/>
            <a:ext cx="6070320" cy="3416040"/>
          </a:xfrm>
          <a:prstGeom prst="rect">
            <a:avLst/>
          </a:prstGeom>
          <a:ln w="0">
            <a:noFill/>
          </a:ln>
        </p:spPr>
      </p:sp>
      <p:sp>
        <p:nvSpPr>
          <p:cNvPr id="786" name="PlaceHolder 2"/>
          <p:cNvSpPr>
            <a:spLocks noGrp="1"/>
          </p:cNvSpPr>
          <p:nvPr>
            <p:ph type="body"/>
          </p:nvPr>
        </p:nvSpPr>
        <p:spPr>
          <a:xfrm>
            <a:off x="914400" y="4341960"/>
            <a:ext cx="5028840" cy="411444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90360" rIns="90360" tIns="44280" bIns="4428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87" name="PlaceHolder 3"/>
          <p:cNvSpPr>
            <a:spLocks noGrp="1"/>
          </p:cNvSpPr>
          <p:nvPr>
            <p:ph type="sldNum" idx="2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Calibri"/>
                <a:ea typeface="ヒラギノ角ゴ Pro W3"/>
              </a:defRPr>
            </a:lvl1pPr>
          </a:lstStyle>
          <a:p>
            <a:pPr>
              <a:lnSpc>
                <a:spcPct val="100000"/>
              </a:lnSpc>
              <a:buNone/>
            </a:pPr>
            <a:fld id="{B6F9AF0E-5670-478F-B67B-0C7FB4830AF9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ヒラギノ角ゴ Pro W3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PlaceHolder 1"/>
          <p:cNvSpPr>
            <a:spLocks noGrp="1"/>
          </p:cNvSpPr>
          <p:nvPr>
            <p:ph type="sldImg"/>
          </p:nvPr>
        </p:nvSpPr>
        <p:spPr>
          <a:xfrm>
            <a:off x="393840" y="692280"/>
            <a:ext cx="6070320" cy="3416040"/>
          </a:xfrm>
          <a:prstGeom prst="rect">
            <a:avLst/>
          </a:prstGeom>
          <a:ln w="0">
            <a:noFill/>
          </a:ln>
        </p:spPr>
      </p:sp>
      <p:sp>
        <p:nvSpPr>
          <p:cNvPr id="789" name="PlaceHolder 2"/>
          <p:cNvSpPr>
            <a:spLocks noGrp="1"/>
          </p:cNvSpPr>
          <p:nvPr>
            <p:ph type="body"/>
          </p:nvPr>
        </p:nvSpPr>
        <p:spPr>
          <a:xfrm>
            <a:off x="914400" y="4341960"/>
            <a:ext cx="5028840" cy="411444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90360" rIns="90360" tIns="44280" bIns="4428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90" name="PlaceHolder 3"/>
          <p:cNvSpPr>
            <a:spLocks noGrp="1"/>
          </p:cNvSpPr>
          <p:nvPr>
            <p:ph type="sldNum" idx="2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id-ID" sz="1200" spc="-1" strike="noStrike">
                <a:solidFill>
                  <a:srgbClr val="000000"/>
                </a:solidFill>
                <a:latin typeface="Open Sans Light"/>
                <a:ea typeface="MS PGothic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D1DD0C1-D453-4EBD-B05B-FB295746B5DB}" type="slidenum">
              <a:rPr b="0" lang="id-ID" sz="1200" spc="-1" strike="noStrike">
                <a:solidFill>
                  <a:srgbClr val="000000"/>
                </a:solidFill>
                <a:latin typeface="Open Sans Light"/>
                <a:ea typeface="MS PGothic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PlaceHolder 1"/>
          <p:cNvSpPr>
            <a:spLocks noGrp="1"/>
          </p:cNvSpPr>
          <p:nvPr>
            <p:ph type="sldImg"/>
          </p:nvPr>
        </p:nvSpPr>
        <p:spPr>
          <a:xfrm>
            <a:off x="393840" y="692280"/>
            <a:ext cx="6070320" cy="3416040"/>
          </a:xfrm>
          <a:prstGeom prst="rect">
            <a:avLst/>
          </a:prstGeom>
          <a:ln w="0">
            <a:noFill/>
          </a:ln>
        </p:spPr>
      </p:sp>
      <p:sp>
        <p:nvSpPr>
          <p:cNvPr id="792" name="PlaceHolder 2"/>
          <p:cNvSpPr>
            <a:spLocks noGrp="1"/>
          </p:cNvSpPr>
          <p:nvPr>
            <p:ph type="body"/>
          </p:nvPr>
        </p:nvSpPr>
        <p:spPr>
          <a:xfrm>
            <a:off x="914400" y="4341960"/>
            <a:ext cx="5028840" cy="411444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90360" rIns="90360" tIns="44280" bIns="4428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93" name="PlaceHolder 3"/>
          <p:cNvSpPr>
            <a:spLocks noGrp="1"/>
          </p:cNvSpPr>
          <p:nvPr>
            <p:ph type="sldNum" idx="2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id-ID" sz="1200" spc="-1" strike="noStrike">
                <a:solidFill>
                  <a:srgbClr val="000000"/>
                </a:solidFill>
                <a:latin typeface="Open Sans Light"/>
                <a:ea typeface="MS PGothic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50A3973-BD73-485D-B9C8-802D3EC1A415}" type="slidenum">
              <a:rPr b="0" lang="id-ID" sz="1200" spc="-1" strike="noStrike">
                <a:solidFill>
                  <a:srgbClr val="000000"/>
                </a:solidFill>
                <a:latin typeface="Open Sans Light"/>
                <a:ea typeface="MS PGothic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PlaceHolder 1"/>
          <p:cNvSpPr>
            <a:spLocks noGrp="1"/>
          </p:cNvSpPr>
          <p:nvPr>
            <p:ph type="sldImg"/>
          </p:nvPr>
        </p:nvSpPr>
        <p:spPr>
          <a:xfrm>
            <a:off x="393840" y="692280"/>
            <a:ext cx="6070320" cy="3416040"/>
          </a:xfrm>
          <a:prstGeom prst="rect">
            <a:avLst/>
          </a:prstGeom>
          <a:ln w="0">
            <a:noFill/>
          </a:ln>
        </p:spPr>
      </p:sp>
      <p:sp>
        <p:nvSpPr>
          <p:cNvPr id="795" name="PlaceHolder 2"/>
          <p:cNvSpPr>
            <a:spLocks noGrp="1"/>
          </p:cNvSpPr>
          <p:nvPr>
            <p:ph type="body"/>
          </p:nvPr>
        </p:nvSpPr>
        <p:spPr>
          <a:xfrm>
            <a:off x="914400" y="4341960"/>
            <a:ext cx="5028840" cy="411444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90360" rIns="90360" tIns="44280" bIns="4428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96" name="PlaceHolder 3"/>
          <p:cNvSpPr>
            <a:spLocks noGrp="1"/>
          </p:cNvSpPr>
          <p:nvPr>
            <p:ph type="sldNum" idx="2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id-ID" sz="1200" spc="-1" strike="noStrike">
                <a:solidFill>
                  <a:srgbClr val="000000"/>
                </a:solidFill>
                <a:latin typeface="Open Sans Light"/>
                <a:ea typeface="MS PGothic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EE73AA7-034D-4E1B-A158-6058CADAE860}" type="slidenum">
              <a:rPr b="0" lang="id-ID" sz="1200" spc="-1" strike="noStrike">
                <a:solidFill>
                  <a:srgbClr val="000000"/>
                </a:solidFill>
                <a:latin typeface="Open Sans Light"/>
                <a:ea typeface="MS PGothic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PlaceHolder 1"/>
          <p:cNvSpPr>
            <a:spLocks noGrp="1"/>
          </p:cNvSpPr>
          <p:nvPr>
            <p:ph type="sldImg"/>
          </p:nvPr>
        </p:nvSpPr>
        <p:spPr>
          <a:xfrm>
            <a:off x="393840" y="692280"/>
            <a:ext cx="6070320" cy="3416040"/>
          </a:xfrm>
          <a:prstGeom prst="rect">
            <a:avLst/>
          </a:prstGeom>
          <a:ln w="0">
            <a:noFill/>
          </a:ln>
        </p:spPr>
      </p:sp>
      <p:sp>
        <p:nvSpPr>
          <p:cNvPr id="753" name="PlaceHolder 2"/>
          <p:cNvSpPr>
            <a:spLocks noGrp="1"/>
          </p:cNvSpPr>
          <p:nvPr>
            <p:ph type="body"/>
          </p:nvPr>
        </p:nvSpPr>
        <p:spPr>
          <a:xfrm>
            <a:off x="914400" y="4341960"/>
            <a:ext cx="5028840" cy="411444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90360" rIns="90360" tIns="44280" bIns="4428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54" name="PlaceHolder 3"/>
          <p:cNvSpPr>
            <a:spLocks noGrp="1"/>
          </p:cNvSpPr>
          <p:nvPr>
            <p:ph type="sldNum" idx="1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  <a:ea typeface="MS PGothic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3FC2D6F-F839-4D48-87DE-E10EB2CFB2A3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MS PGothic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PlaceHolder 1"/>
          <p:cNvSpPr>
            <a:spLocks noGrp="1"/>
          </p:cNvSpPr>
          <p:nvPr>
            <p:ph type="sldImg"/>
          </p:nvPr>
        </p:nvSpPr>
        <p:spPr>
          <a:xfrm>
            <a:off x="393840" y="692280"/>
            <a:ext cx="6070320" cy="3416040"/>
          </a:xfrm>
          <a:prstGeom prst="rect">
            <a:avLst/>
          </a:prstGeom>
          <a:ln w="0">
            <a:noFill/>
          </a:ln>
        </p:spPr>
      </p:sp>
      <p:sp>
        <p:nvSpPr>
          <p:cNvPr id="798" name="PlaceHolder 2"/>
          <p:cNvSpPr>
            <a:spLocks noGrp="1"/>
          </p:cNvSpPr>
          <p:nvPr>
            <p:ph type="body"/>
          </p:nvPr>
        </p:nvSpPr>
        <p:spPr>
          <a:xfrm>
            <a:off x="914400" y="4341960"/>
            <a:ext cx="5028840" cy="411444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90360" rIns="90360" tIns="44280" bIns="4428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99" name="PlaceHolder 3"/>
          <p:cNvSpPr>
            <a:spLocks noGrp="1"/>
          </p:cNvSpPr>
          <p:nvPr>
            <p:ph type="sldNum" idx="26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  <a:ea typeface="MS PGothic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C88D27C-A883-4421-AA65-B5C9827AFE5E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MS PGothic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PlaceHolder 1"/>
          <p:cNvSpPr>
            <a:spLocks noGrp="1"/>
          </p:cNvSpPr>
          <p:nvPr>
            <p:ph type="sldImg"/>
          </p:nvPr>
        </p:nvSpPr>
        <p:spPr>
          <a:xfrm>
            <a:off x="393840" y="692280"/>
            <a:ext cx="6070320" cy="3416040"/>
          </a:xfrm>
          <a:prstGeom prst="rect">
            <a:avLst/>
          </a:prstGeom>
          <a:ln w="0">
            <a:noFill/>
          </a:ln>
        </p:spPr>
      </p:sp>
      <p:sp>
        <p:nvSpPr>
          <p:cNvPr id="801" name="PlaceHolder 2"/>
          <p:cNvSpPr>
            <a:spLocks noGrp="1"/>
          </p:cNvSpPr>
          <p:nvPr>
            <p:ph type="body"/>
          </p:nvPr>
        </p:nvSpPr>
        <p:spPr>
          <a:xfrm>
            <a:off x="914400" y="4341960"/>
            <a:ext cx="5028840" cy="411444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90360" rIns="90360" tIns="44280" bIns="4428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802" name="PlaceHolder 3"/>
          <p:cNvSpPr>
            <a:spLocks noGrp="1"/>
          </p:cNvSpPr>
          <p:nvPr>
            <p:ph type="sldNum" idx="27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id-ID" sz="1200" spc="-1" strike="noStrike">
                <a:solidFill>
                  <a:srgbClr val="000000"/>
                </a:solidFill>
                <a:latin typeface="Open Sans Light"/>
                <a:ea typeface="MS PGothic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1631635-DA8A-49EB-8476-B3704F048EB4}" type="slidenum">
              <a:rPr b="0" lang="id-ID" sz="1200" spc="-1" strike="noStrike">
                <a:solidFill>
                  <a:srgbClr val="000000"/>
                </a:solidFill>
                <a:latin typeface="Open Sans Light"/>
                <a:ea typeface="MS PGothic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PlaceHolder 1"/>
          <p:cNvSpPr>
            <a:spLocks noGrp="1"/>
          </p:cNvSpPr>
          <p:nvPr>
            <p:ph type="sldImg"/>
          </p:nvPr>
        </p:nvSpPr>
        <p:spPr>
          <a:xfrm>
            <a:off x="393840" y="692280"/>
            <a:ext cx="6070320" cy="3416040"/>
          </a:xfrm>
          <a:prstGeom prst="rect">
            <a:avLst/>
          </a:prstGeom>
          <a:ln w="0">
            <a:noFill/>
          </a:ln>
        </p:spPr>
      </p:sp>
      <p:sp>
        <p:nvSpPr>
          <p:cNvPr id="804" name="PlaceHolder 2"/>
          <p:cNvSpPr>
            <a:spLocks noGrp="1"/>
          </p:cNvSpPr>
          <p:nvPr>
            <p:ph type="body"/>
          </p:nvPr>
        </p:nvSpPr>
        <p:spPr>
          <a:xfrm>
            <a:off x="914400" y="4341960"/>
            <a:ext cx="5028840" cy="411444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90360" rIns="90360" tIns="44280" bIns="4428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805" name="PlaceHolder 3"/>
          <p:cNvSpPr>
            <a:spLocks noGrp="1"/>
          </p:cNvSpPr>
          <p:nvPr>
            <p:ph type="sldNum" idx="28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id-ID" sz="1200" spc="-1" strike="noStrike">
                <a:solidFill>
                  <a:srgbClr val="000000"/>
                </a:solidFill>
                <a:latin typeface="Open Sans Light"/>
                <a:ea typeface="MS PGothic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9759EF0-EFCC-49D1-B7C9-F4EC666BB1F8}" type="slidenum">
              <a:rPr b="0" lang="id-ID" sz="1200" spc="-1" strike="noStrike">
                <a:solidFill>
                  <a:srgbClr val="000000"/>
                </a:solidFill>
                <a:latin typeface="Open Sans Light"/>
                <a:ea typeface="MS PGothic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PlaceHolder 1"/>
          <p:cNvSpPr>
            <a:spLocks noGrp="1"/>
          </p:cNvSpPr>
          <p:nvPr>
            <p:ph type="sldImg"/>
          </p:nvPr>
        </p:nvSpPr>
        <p:spPr>
          <a:xfrm>
            <a:off x="393840" y="692280"/>
            <a:ext cx="6070320" cy="3416040"/>
          </a:xfrm>
          <a:prstGeom prst="rect">
            <a:avLst/>
          </a:prstGeom>
          <a:ln w="0">
            <a:noFill/>
          </a:ln>
        </p:spPr>
      </p:sp>
      <p:sp>
        <p:nvSpPr>
          <p:cNvPr id="756" name="PlaceHolder 2"/>
          <p:cNvSpPr>
            <a:spLocks noGrp="1"/>
          </p:cNvSpPr>
          <p:nvPr>
            <p:ph type="body"/>
          </p:nvPr>
        </p:nvSpPr>
        <p:spPr>
          <a:xfrm>
            <a:off x="914400" y="4341960"/>
            <a:ext cx="5028840" cy="411444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90360" rIns="90360" tIns="44280" bIns="4428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57" name="PlaceHolder 3"/>
          <p:cNvSpPr>
            <a:spLocks noGrp="1"/>
          </p:cNvSpPr>
          <p:nvPr>
            <p:ph type="sldNum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  <a:ea typeface="MS PGothic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E8FC7F3-7309-4892-A380-37D57C313469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MS PGothic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PlaceHolder 1"/>
          <p:cNvSpPr>
            <a:spLocks noGrp="1"/>
          </p:cNvSpPr>
          <p:nvPr>
            <p:ph type="sldImg"/>
          </p:nvPr>
        </p:nvSpPr>
        <p:spPr>
          <a:xfrm>
            <a:off x="393840" y="692280"/>
            <a:ext cx="6070320" cy="3416040"/>
          </a:xfrm>
          <a:prstGeom prst="rect">
            <a:avLst/>
          </a:prstGeom>
          <a:ln w="0">
            <a:noFill/>
          </a:ln>
        </p:spPr>
      </p:sp>
      <p:sp>
        <p:nvSpPr>
          <p:cNvPr id="759" name="PlaceHolder 2"/>
          <p:cNvSpPr>
            <a:spLocks noGrp="1"/>
          </p:cNvSpPr>
          <p:nvPr>
            <p:ph type="body"/>
          </p:nvPr>
        </p:nvSpPr>
        <p:spPr>
          <a:xfrm>
            <a:off x="914400" y="4341960"/>
            <a:ext cx="5028840" cy="411444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90360" rIns="90360" tIns="44280" bIns="4428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60" name="PlaceHolder 3"/>
          <p:cNvSpPr>
            <a:spLocks noGrp="1"/>
          </p:cNvSpPr>
          <p:nvPr>
            <p:ph type="sldNum" idx="1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id-ID" sz="1200" spc="-1" strike="noStrike">
                <a:solidFill>
                  <a:srgbClr val="000000"/>
                </a:solidFill>
                <a:latin typeface="Open Sans Light"/>
                <a:ea typeface="MS PGothic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16D1D07-31C7-40F2-94D4-6007256E474B}" type="slidenum">
              <a:rPr b="0" lang="id-ID" sz="1200" spc="-1" strike="noStrike">
                <a:solidFill>
                  <a:srgbClr val="000000"/>
                </a:solidFill>
                <a:latin typeface="Open Sans Light"/>
                <a:ea typeface="MS PGothic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PlaceHolder 1"/>
          <p:cNvSpPr>
            <a:spLocks noGrp="1"/>
          </p:cNvSpPr>
          <p:nvPr>
            <p:ph type="sldImg"/>
          </p:nvPr>
        </p:nvSpPr>
        <p:spPr>
          <a:xfrm>
            <a:off x="393840" y="692280"/>
            <a:ext cx="6070320" cy="3416040"/>
          </a:xfrm>
          <a:prstGeom prst="rect">
            <a:avLst/>
          </a:prstGeom>
          <a:ln w="0">
            <a:noFill/>
          </a:ln>
        </p:spPr>
      </p:sp>
      <p:sp>
        <p:nvSpPr>
          <p:cNvPr id="762" name="PlaceHolder 2"/>
          <p:cNvSpPr>
            <a:spLocks noGrp="1"/>
          </p:cNvSpPr>
          <p:nvPr>
            <p:ph type="body"/>
          </p:nvPr>
        </p:nvSpPr>
        <p:spPr>
          <a:xfrm>
            <a:off x="914400" y="4341960"/>
            <a:ext cx="5028840" cy="411444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90360" rIns="90360" tIns="44280" bIns="4428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63" name="PlaceHolder 3"/>
          <p:cNvSpPr>
            <a:spLocks noGrp="1"/>
          </p:cNvSpPr>
          <p:nvPr>
            <p:ph type="sldNum" idx="1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id-ID" sz="1200" spc="-1" strike="noStrike">
                <a:solidFill>
                  <a:srgbClr val="000000"/>
                </a:solidFill>
                <a:latin typeface="Open Sans Light"/>
                <a:ea typeface="MS PGothic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6649B06-ED70-4EB7-B8D4-5B85E0CF1AAD}" type="slidenum">
              <a:rPr b="0" lang="id-ID" sz="1200" spc="-1" strike="noStrike">
                <a:solidFill>
                  <a:srgbClr val="000000"/>
                </a:solidFill>
                <a:latin typeface="Open Sans Light"/>
                <a:ea typeface="MS PGothic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PlaceHolder 1"/>
          <p:cNvSpPr>
            <a:spLocks noGrp="1"/>
          </p:cNvSpPr>
          <p:nvPr>
            <p:ph type="sldImg"/>
          </p:nvPr>
        </p:nvSpPr>
        <p:spPr>
          <a:xfrm>
            <a:off x="393840" y="692280"/>
            <a:ext cx="6070320" cy="3416040"/>
          </a:xfrm>
          <a:prstGeom prst="rect">
            <a:avLst/>
          </a:prstGeom>
          <a:ln w="0">
            <a:noFill/>
          </a:ln>
        </p:spPr>
      </p:sp>
      <p:sp>
        <p:nvSpPr>
          <p:cNvPr id="765" name="PlaceHolder 2"/>
          <p:cNvSpPr>
            <a:spLocks noGrp="1"/>
          </p:cNvSpPr>
          <p:nvPr>
            <p:ph type="body"/>
          </p:nvPr>
        </p:nvSpPr>
        <p:spPr>
          <a:xfrm>
            <a:off x="914400" y="4341960"/>
            <a:ext cx="5028840" cy="411444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90360" rIns="90360" tIns="44280" bIns="4428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66" name="PlaceHolder 3"/>
          <p:cNvSpPr>
            <a:spLocks noGrp="1"/>
          </p:cNvSpPr>
          <p:nvPr>
            <p:ph type="sldNum" idx="1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id-ID" sz="1200" spc="-1" strike="noStrike">
                <a:solidFill>
                  <a:srgbClr val="000000"/>
                </a:solidFill>
                <a:latin typeface="Open Sans Light"/>
                <a:ea typeface="MS PGothic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B3C4C17-F568-431A-8EF8-134897860DF3}" type="slidenum">
              <a:rPr b="0" lang="id-ID" sz="1200" spc="-1" strike="noStrike">
                <a:solidFill>
                  <a:srgbClr val="000000"/>
                </a:solidFill>
                <a:latin typeface="Open Sans Light"/>
                <a:ea typeface="MS PGothic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PlaceHolder 1"/>
          <p:cNvSpPr>
            <a:spLocks noGrp="1"/>
          </p:cNvSpPr>
          <p:nvPr>
            <p:ph type="sldImg"/>
          </p:nvPr>
        </p:nvSpPr>
        <p:spPr>
          <a:xfrm>
            <a:off x="393840" y="692280"/>
            <a:ext cx="6070320" cy="3416040"/>
          </a:xfrm>
          <a:prstGeom prst="rect">
            <a:avLst/>
          </a:prstGeom>
          <a:ln w="0">
            <a:noFill/>
          </a:ln>
        </p:spPr>
      </p:sp>
      <p:sp>
        <p:nvSpPr>
          <p:cNvPr id="768" name="PlaceHolder 2"/>
          <p:cNvSpPr>
            <a:spLocks noGrp="1"/>
          </p:cNvSpPr>
          <p:nvPr>
            <p:ph type="body"/>
          </p:nvPr>
        </p:nvSpPr>
        <p:spPr>
          <a:xfrm>
            <a:off x="914400" y="4341960"/>
            <a:ext cx="5028840" cy="411444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90360" rIns="90360" tIns="44280" bIns="4428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69" name="PlaceHolder 3"/>
          <p:cNvSpPr>
            <a:spLocks noGrp="1"/>
          </p:cNvSpPr>
          <p:nvPr>
            <p:ph type="sldNum" idx="16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id-ID" sz="1200" spc="-1" strike="noStrike">
                <a:solidFill>
                  <a:srgbClr val="000000"/>
                </a:solidFill>
                <a:latin typeface="Open Sans Light"/>
                <a:ea typeface="MS PGothic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6D38A14-DC52-452B-B46A-06CBF4B9DB16}" type="slidenum">
              <a:rPr b="0" lang="id-ID" sz="1200" spc="-1" strike="noStrike">
                <a:solidFill>
                  <a:srgbClr val="000000"/>
                </a:solidFill>
                <a:latin typeface="Open Sans Light"/>
                <a:ea typeface="MS PGothic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PlaceHolder 1"/>
          <p:cNvSpPr>
            <a:spLocks noGrp="1"/>
          </p:cNvSpPr>
          <p:nvPr>
            <p:ph type="sldImg"/>
          </p:nvPr>
        </p:nvSpPr>
        <p:spPr>
          <a:xfrm>
            <a:off x="393840" y="692280"/>
            <a:ext cx="6070320" cy="3416040"/>
          </a:xfrm>
          <a:prstGeom prst="rect">
            <a:avLst/>
          </a:prstGeom>
          <a:ln w="0">
            <a:noFill/>
          </a:ln>
        </p:spPr>
      </p:sp>
      <p:sp>
        <p:nvSpPr>
          <p:cNvPr id="771" name="PlaceHolder 2"/>
          <p:cNvSpPr>
            <a:spLocks noGrp="1"/>
          </p:cNvSpPr>
          <p:nvPr>
            <p:ph type="body"/>
          </p:nvPr>
        </p:nvSpPr>
        <p:spPr>
          <a:xfrm>
            <a:off x="914400" y="4341960"/>
            <a:ext cx="5028840" cy="411444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90360" rIns="90360" tIns="44280" bIns="4428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72" name="PlaceHolder 3"/>
          <p:cNvSpPr>
            <a:spLocks noGrp="1"/>
          </p:cNvSpPr>
          <p:nvPr>
            <p:ph type="sldNum" idx="17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id-ID" sz="1200" spc="-1" strike="noStrike">
                <a:solidFill>
                  <a:srgbClr val="000000"/>
                </a:solidFill>
                <a:latin typeface="Open Sans Light"/>
                <a:ea typeface="MS PGothic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B7B4822-61A5-4DD3-9F08-D87DA50D8789}" type="slidenum">
              <a:rPr b="0" lang="id-ID" sz="1200" spc="-1" strike="noStrike">
                <a:solidFill>
                  <a:srgbClr val="000000"/>
                </a:solidFill>
                <a:latin typeface="Open Sans Light"/>
                <a:ea typeface="MS PGothic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788652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28560" y="724680"/>
            <a:ext cx="788652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8559B94-5394-4839-A3EE-3BF57A2F270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FFA6507-00AD-4FE9-8B44-922CEED45FA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subTitle"/>
          </p:nvPr>
        </p:nvSpPr>
        <p:spPr>
          <a:xfrm>
            <a:off x="628560" y="273960"/>
            <a:ext cx="7886520" cy="151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1E927A0-49A3-4221-AB3E-6571AB39A99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330" name="PlaceHolder 4"/>
          <p:cNvSpPr>
            <a:spLocks noGrp="1"/>
          </p:cNvSpPr>
          <p:nvPr>
            <p:ph/>
          </p:nvPr>
        </p:nvSpPr>
        <p:spPr>
          <a:xfrm>
            <a:off x="628560" y="72468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6CC3F6B-5526-4611-9B09-C715E78D29A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334" name="PlaceHolder 4"/>
          <p:cNvSpPr>
            <a:spLocks noGrp="1"/>
          </p:cNvSpPr>
          <p:nvPr>
            <p:ph/>
          </p:nvPr>
        </p:nvSpPr>
        <p:spPr>
          <a:xfrm>
            <a:off x="4669920" y="72468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76D5FDF-E6BC-4B08-ADAE-C8DC7E5BEC9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338" name="PlaceHolder 4"/>
          <p:cNvSpPr>
            <a:spLocks noGrp="1"/>
          </p:cNvSpPr>
          <p:nvPr>
            <p:ph/>
          </p:nvPr>
        </p:nvSpPr>
        <p:spPr>
          <a:xfrm>
            <a:off x="628560" y="724680"/>
            <a:ext cx="788652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3399428-ADFF-40EE-96B7-5FCD291C227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788652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341" name="PlaceHolder 3"/>
          <p:cNvSpPr>
            <a:spLocks noGrp="1"/>
          </p:cNvSpPr>
          <p:nvPr>
            <p:ph/>
          </p:nvPr>
        </p:nvSpPr>
        <p:spPr>
          <a:xfrm>
            <a:off x="628560" y="724680"/>
            <a:ext cx="788652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DF32C82-17CA-4970-AC27-B26327F8951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345" name="PlaceHolder 4"/>
          <p:cNvSpPr>
            <a:spLocks noGrp="1"/>
          </p:cNvSpPr>
          <p:nvPr>
            <p:ph/>
          </p:nvPr>
        </p:nvSpPr>
        <p:spPr>
          <a:xfrm>
            <a:off x="628560" y="72468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346" name="PlaceHolder 5"/>
          <p:cNvSpPr>
            <a:spLocks noGrp="1"/>
          </p:cNvSpPr>
          <p:nvPr>
            <p:ph/>
          </p:nvPr>
        </p:nvSpPr>
        <p:spPr>
          <a:xfrm>
            <a:off x="4669920" y="72468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2899544-ABA7-4994-B6B3-72EFEA46D14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349" name="PlaceHolder 3"/>
          <p:cNvSpPr>
            <a:spLocks noGrp="1"/>
          </p:cNvSpPr>
          <p:nvPr>
            <p:ph/>
          </p:nvPr>
        </p:nvSpPr>
        <p:spPr>
          <a:xfrm>
            <a:off x="3295080" y="65016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350" name="PlaceHolder 4"/>
          <p:cNvSpPr>
            <a:spLocks noGrp="1"/>
          </p:cNvSpPr>
          <p:nvPr>
            <p:ph/>
          </p:nvPr>
        </p:nvSpPr>
        <p:spPr>
          <a:xfrm>
            <a:off x="5961240" y="65016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351" name="PlaceHolder 5"/>
          <p:cNvSpPr>
            <a:spLocks noGrp="1"/>
          </p:cNvSpPr>
          <p:nvPr>
            <p:ph/>
          </p:nvPr>
        </p:nvSpPr>
        <p:spPr>
          <a:xfrm>
            <a:off x="628560" y="72468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352" name="PlaceHolder 6"/>
          <p:cNvSpPr>
            <a:spLocks noGrp="1"/>
          </p:cNvSpPr>
          <p:nvPr>
            <p:ph/>
          </p:nvPr>
        </p:nvSpPr>
        <p:spPr>
          <a:xfrm>
            <a:off x="3295080" y="72468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353" name="PlaceHolder 7"/>
          <p:cNvSpPr>
            <a:spLocks noGrp="1"/>
          </p:cNvSpPr>
          <p:nvPr>
            <p:ph/>
          </p:nvPr>
        </p:nvSpPr>
        <p:spPr>
          <a:xfrm>
            <a:off x="5961240" y="72468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C6796F3-D135-46CC-9468-ED1393986DC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28560" y="72468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4669920" y="72468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 type="subTitle"/>
          </p:nvPr>
        </p:nvSpPr>
        <p:spPr>
          <a:xfrm>
            <a:off x="628560" y="493560"/>
            <a:ext cx="78865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788652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365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subTitle"/>
          </p:nvPr>
        </p:nvSpPr>
        <p:spPr>
          <a:xfrm>
            <a:off x="628560" y="273960"/>
            <a:ext cx="7886520" cy="151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371" name="PlaceHolder 4"/>
          <p:cNvSpPr>
            <a:spLocks noGrp="1"/>
          </p:cNvSpPr>
          <p:nvPr>
            <p:ph/>
          </p:nvPr>
        </p:nvSpPr>
        <p:spPr>
          <a:xfrm>
            <a:off x="628560" y="72468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375" name="PlaceHolder 4"/>
          <p:cNvSpPr>
            <a:spLocks noGrp="1"/>
          </p:cNvSpPr>
          <p:nvPr>
            <p:ph/>
          </p:nvPr>
        </p:nvSpPr>
        <p:spPr>
          <a:xfrm>
            <a:off x="4669920" y="72468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379" name="PlaceHolder 4"/>
          <p:cNvSpPr>
            <a:spLocks noGrp="1"/>
          </p:cNvSpPr>
          <p:nvPr>
            <p:ph/>
          </p:nvPr>
        </p:nvSpPr>
        <p:spPr>
          <a:xfrm>
            <a:off x="628560" y="724680"/>
            <a:ext cx="788652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788652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382" name="PlaceHolder 3"/>
          <p:cNvSpPr>
            <a:spLocks noGrp="1"/>
          </p:cNvSpPr>
          <p:nvPr>
            <p:ph/>
          </p:nvPr>
        </p:nvSpPr>
        <p:spPr>
          <a:xfrm>
            <a:off x="628560" y="724680"/>
            <a:ext cx="788652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386" name="PlaceHolder 4"/>
          <p:cNvSpPr>
            <a:spLocks noGrp="1"/>
          </p:cNvSpPr>
          <p:nvPr>
            <p:ph/>
          </p:nvPr>
        </p:nvSpPr>
        <p:spPr>
          <a:xfrm>
            <a:off x="628560" y="72468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387" name="PlaceHolder 5"/>
          <p:cNvSpPr>
            <a:spLocks noGrp="1"/>
          </p:cNvSpPr>
          <p:nvPr>
            <p:ph/>
          </p:nvPr>
        </p:nvSpPr>
        <p:spPr>
          <a:xfrm>
            <a:off x="4669920" y="72468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295080" y="65016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5961240" y="65016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28560" y="72468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295080" y="72468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5961240" y="72468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390" name="PlaceHolder 3"/>
          <p:cNvSpPr>
            <a:spLocks noGrp="1"/>
          </p:cNvSpPr>
          <p:nvPr>
            <p:ph/>
          </p:nvPr>
        </p:nvSpPr>
        <p:spPr>
          <a:xfrm>
            <a:off x="3295080" y="65016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391" name="PlaceHolder 4"/>
          <p:cNvSpPr>
            <a:spLocks noGrp="1"/>
          </p:cNvSpPr>
          <p:nvPr>
            <p:ph/>
          </p:nvPr>
        </p:nvSpPr>
        <p:spPr>
          <a:xfrm>
            <a:off x="5961240" y="65016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392" name="PlaceHolder 5"/>
          <p:cNvSpPr>
            <a:spLocks noGrp="1"/>
          </p:cNvSpPr>
          <p:nvPr>
            <p:ph/>
          </p:nvPr>
        </p:nvSpPr>
        <p:spPr>
          <a:xfrm>
            <a:off x="628560" y="72468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393" name="PlaceHolder 6"/>
          <p:cNvSpPr>
            <a:spLocks noGrp="1"/>
          </p:cNvSpPr>
          <p:nvPr>
            <p:ph/>
          </p:nvPr>
        </p:nvSpPr>
        <p:spPr>
          <a:xfrm>
            <a:off x="3295080" y="72468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394" name="PlaceHolder 7"/>
          <p:cNvSpPr>
            <a:spLocks noGrp="1"/>
          </p:cNvSpPr>
          <p:nvPr>
            <p:ph/>
          </p:nvPr>
        </p:nvSpPr>
        <p:spPr>
          <a:xfrm>
            <a:off x="5961240" y="72468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398" name="PlaceHolder 2"/>
          <p:cNvSpPr>
            <a:spLocks noGrp="1"/>
          </p:cNvSpPr>
          <p:nvPr>
            <p:ph type="subTitle"/>
          </p:nvPr>
        </p:nvSpPr>
        <p:spPr>
          <a:xfrm>
            <a:off x="628560" y="493560"/>
            <a:ext cx="78865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400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788652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403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subTitle"/>
          </p:nvPr>
        </p:nvSpPr>
        <p:spPr>
          <a:xfrm>
            <a:off x="628560" y="273960"/>
            <a:ext cx="7886520" cy="151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408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409" name="PlaceHolder 4"/>
          <p:cNvSpPr>
            <a:spLocks noGrp="1"/>
          </p:cNvSpPr>
          <p:nvPr>
            <p:ph/>
          </p:nvPr>
        </p:nvSpPr>
        <p:spPr>
          <a:xfrm>
            <a:off x="628560" y="72468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412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413" name="PlaceHolder 4"/>
          <p:cNvSpPr>
            <a:spLocks noGrp="1"/>
          </p:cNvSpPr>
          <p:nvPr>
            <p:ph/>
          </p:nvPr>
        </p:nvSpPr>
        <p:spPr>
          <a:xfrm>
            <a:off x="4669920" y="72468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416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417" name="PlaceHolder 4"/>
          <p:cNvSpPr>
            <a:spLocks noGrp="1"/>
          </p:cNvSpPr>
          <p:nvPr>
            <p:ph/>
          </p:nvPr>
        </p:nvSpPr>
        <p:spPr>
          <a:xfrm>
            <a:off x="628560" y="724680"/>
            <a:ext cx="788652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ED89D8B-C19D-439D-8B08-0EE96DA31E0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788652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420" name="PlaceHolder 3"/>
          <p:cNvSpPr>
            <a:spLocks noGrp="1"/>
          </p:cNvSpPr>
          <p:nvPr>
            <p:ph/>
          </p:nvPr>
        </p:nvSpPr>
        <p:spPr>
          <a:xfrm>
            <a:off x="628560" y="724680"/>
            <a:ext cx="788652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424" name="PlaceHolder 4"/>
          <p:cNvSpPr>
            <a:spLocks noGrp="1"/>
          </p:cNvSpPr>
          <p:nvPr>
            <p:ph/>
          </p:nvPr>
        </p:nvSpPr>
        <p:spPr>
          <a:xfrm>
            <a:off x="628560" y="72468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425" name="PlaceHolder 5"/>
          <p:cNvSpPr>
            <a:spLocks noGrp="1"/>
          </p:cNvSpPr>
          <p:nvPr>
            <p:ph/>
          </p:nvPr>
        </p:nvSpPr>
        <p:spPr>
          <a:xfrm>
            <a:off x="4669920" y="72468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428" name="PlaceHolder 3"/>
          <p:cNvSpPr>
            <a:spLocks noGrp="1"/>
          </p:cNvSpPr>
          <p:nvPr>
            <p:ph/>
          </p:nvPr>
        </p:nvSpPr>
        <p:spPr>
          <a:xfrm>
            <a:off x="3295080" y="65016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429" name="PlaceHolder 4"/>
          <p:cNvSpPr>
            <a:spLocks noGrp="1"/>
          </p:cNvSpPr>
          <p:nvPr>
            <p:ph/>
          </p:nvPr>
        </p:nvSpPr>
        <p:spPr>
          <a:xfrm>
            <a:off x="5961240" y="65016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430" name="PlaceHolder 5"/>
          <p:cNvSpPr>
            <a:spLocks noGrp="1"/>
          </p:cNvSpPr>
          <p:nvPr>
            <p:ph/>
          </p:nvPr>
        </p:nvSpPr>
        <p:spPr>
          <a:xfrm>
            <a:off x="628560" y="72468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431" name="PlaceHolder 6"/>
          <p:cNvSpPr>
            <a:spLocks noGrp="1"/>
          </p:cNvSpPr>
          <p:nvPr>
            <p:ph/>
          </p:nvPr>
        </p:nvSpPr>
        <p:spPr>
          <a:xfrm>
            <a:off x="3295080" y="72468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432" name="PlaceHolder 7"/>
          <p:cNvSpPr>
            <a:spLocks noGrp="1"/>
          </p:cNvSpPr>
          <p:nvPr>
            <p:ph/>
          </p:nvPr>
        </p:nvSpPr>
        <p:spPr>
          <a:xfrm>
            <a:off x="5961240" y="72468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subTitle"/>
          </p:nvPr>
        </p:nvSpPr>
        <p:spPr>
          <a:xfrm>
            <a:off x="628560" y="493560"/>
            <a:ext cx="78865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788652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441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442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subTitle"/>
          </p:nvPr>
        </p:nvSpPr>
        <p:spPr>
          <a:xfrm>
            <a:off x="628560" y="273960"/>
            <a:ext cx="7886520" cy="151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446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447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448" name="PlaceHolder 4"/>
          <p:cNvSpPr>
            <a:spLocks noGrp="1"/>
          </p:cNvSpPr>
          <p:nvPr>
            <p:ph/>
          </p:nvPr>
        </p:nvSpPr>
        <p:spPr>
          <a:xfrm>
            <a:off x="628560" y="72468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28560" y="493560"/>
            <a:ext cx="78865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6FEE954-C637-4E18-879D-5FE15F1545D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450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451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452" name="PlaceHolder 4"/>
          <p:cNvSpPr>
            <a:spLocks noGrp="1"/>
          </p:cNvSpPr>
          <p:nvPr>
            <p:ph/>
          </p:nvPr>
        </p:nvSpPr>
        <p:spPr>
          <a:xfrm>
            <a:off x="4669920" y="72468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455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456" name="PlaceHolder 4"/>
          <p:cNvSpPr>
            <a:spLocks noGrp="1"/>
          </p:cNvSpPr>
          <p:nvPr>
            <p:ph/>
          </p:nvPr>
        </p:nvSpPr>
        <p:spPr>
          <a:xfrm>
            <a:off x="628560" y="724680"/>
            <a:ext cx="788652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788652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/>
          </p:nvPr>
        </p:nvSpPr>
        <p:spPr>
          <a:xfrm>
            <a:off x="628560" y="724680"/>
            <a:ext cx="788652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462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463" name="PlaceHolder 4"/>
          <p:cNvSpPr>
            <a:spLocks noGrp="1"/>
          </p:cNvSpPr>
          <p:nvPr>
            <p:ph/>
          </p:nvPr>
        </p:nvSpPr>
        <p:spPr>
          <a:xfrm>
            <a:off x="628560" y="72468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464" name="PlaceHolder 5"/>
          <p:cNvSpPr>
            <a:spLocks noGrp="1"/>
          </p:cNvSpPr>
          <p:nvPr>
            <p:ph/>
          </p:nvPr>
        </p:nvSpPr>
        <p:spPr>
          <a:xfrm>
            <a:off x="4669920" y="72468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/>
          </p:nvPr>
        </p:nvSpPr>
        <p:spPr>
          <a:xfrm>
            <a:off x="3295080" y="65016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468" name="PlaceHolder 4"/>
          <p:cNvSpPr>
            <a:spLocks noGrp="1"/>
          </p:cNvSpPr>
          <p:nvPr>
            <p:ph/>
          </p:nvPr>
        </p:nvSpPr>
        <p:spPr>
          <a:xfrm>
            <a:off x="5961240" y="65016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469" name="PlaceHolder 5"/>
          <p:cNvSpPr>
            <a:spLocks noGrp="1"/>
          </p:cNvSpPr>
          <p:nvPr>
            <p:ph/>
          </p:nvPr>
        </p:nvSpPr>
        <p:spPr>
          <a:xfrm>
            <a:off x="628560" y="72468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470" name="PlaceHolder 6"/>
          <p:cNvSpPr>
            <a:spLocks noGrp="1"/>
          </p:cNvSpPr>
          <p:nvPr>
            <p:ph/>
          </p:nvPr>
        </p:nvSpPr>
        <p:spPr>
          <a:xfrm>
            <a:off x="3295080" y="72468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471" name="PlaceHolder 7"/>
          <p:cNvSpPr>
            <a:spLocks noGrp="1"/>
          </p:cNvSpPr>
          <p:nvPr>
            <p:ph/>
          </p:nvPr>
        </p:nvSpPr>
        <p:spPr>
          <a:xfrm>
            <a:off x="5961240" y="72468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475" name="PlaceHolder 2"/>
          <p:cNvSpPr>
            <a:spLocks noGrp="1"/>
          </p:cNvSpPr>
          <p:nvPr>
            <p:ph type="subTitle"/>
          </p:nvPr>
        </p:nvSpPr>
        <p:spPr>
          <a:xfrm>
            <a:off x="628560" y="493560"/>
            <a:ext cx="78865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477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788652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479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480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788652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AFC361E-5592-493E-BD0F-C38D0A94116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subTitle"/>
          </p:nvPr>
        </p:nvSpPr>
        <p:spPr>
          <a:xfrm>
            <a:off x="628560" y="273960"/>
            <a:ext cx="7886520" cy="151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484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485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486" name="PlaceHolder 4"/>
          <p:cNvSpPr>
            <a:spLocks noGrp="1"/>
          </p:cNvSpPr>
          <p:nvPr>
            <p:ph/>
          </p:nvPr>
        </p:nvSpPr>
        <p:spPr>
          <a:xfrm>
            <a:off x="628560" y="72468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488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489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490" name="PlaceHolder 4"/>
          <p:cNvSpPr>
            <a:spLocks noGrp="1"/>
          </p:cNvSpPr>
          <p:nvPr>
            <p:ph/>
          </p:nvPr>
        </p:nvSpPr>
        <p:spPr>
          <a:xfrm>
            <a:off x="4669920" y="72468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492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493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494" name="PlaceHolder 4"/>
          <p:cNvSpPr>
            <a:spLocks noGrp="1"/>
          </p:cNvSpPr>
          <p:nvPr>
            <p:ph/>
          </p:nvPr>
        </p:nvSpPr>
        <p:spPr>
          <a:xfrm>
            <a:off x="628560" y="724680"/>
            <a:ext cx="788652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496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788652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497" name="PlaceHolder 3"/>
          <p:cNvSpPr>
            <a:spLocks noGrp="1"/>
          </p:cNvSpPr>
          <p:nvPr>
            <p:ph/>
          </p:nvPr>
        </p:nvSpPr>
        <p:spPr>
          <a:xfrm>
            <a:off x="628560" y="724680"/>
            <a:ext cx="788652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499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500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501" name="PlaceHolder 4"/>
          <p:cNvSpPr>
            <a:spLocks noGrp="1"/>
          </p:cNvSpPr>
          <p:nvPr>
            <p:ph/>
          </p:nvPr>
        </p:nvSpPr>
        <p:spPr>
          <a:xfrm>
            <a:off x="628560" y="72468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502" name="PlaceHolder 5"/>
          <p:cNvSpPr>
            <a:spLocks noGrp="1"/>
          </p:cNvSpPr>
          <p:nvPr>
            <p:ph/>
          </p:nvPr>
        </p:nvSpPr>
        <p:spPr>
          <a:xfrm>
            <a:off x="4669920" y="72468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504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505" name="PlaceHolder 3"/>
          <p:cNvSpPr>
            <a:spLocks noGrp="1"/>
          </p:cNvSpPr>
          <p:nvPr>
            <p:ph/>
          </p:nvPr>
        </p:nvSpPr>
        <p:spPr>
          <a:xfrm>
            <a:off x="3295080" y="65016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506" name="PlaceHolder 4"/>
          <p:cNvSpPr>
            <a:spLocks noGrp="1"/>
          </p:cNvSpPr>
          <p:nvPr>
            <p:ph/>
          </p:nvPr>
        </p:nvSpPr>
        <p:spPr>
          <a:xfrm>
            <a:off x="5961240" y="65016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507" name="PlaceHolder 5"/>
          <p:cNvSpPr>
            <a:spLocks noGrp="1"/>
          </p:cNvSpPr>
          <p:nvPr>
            <p:ph/>
          </p:nvPr>
        </p:nvSpPr>
        <p:spPr>
          <a:xfrm>
            <a:off x="628560" y="72468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508" name="PlaceHolder 6"/>
          <p:cNvSpPr>
            <a:spLocks noGrp="1"/>
          </p:cNvSpPr>
          <p:nvPr>
            <p:ph/>
          </p:nvPr>
        </p:nvSpPr>
        <p:spPr>
          <a:xfrm>
            <a:off x="3295080" y="72468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509" name="PlaceHolder 7"/>
          <p:cNvSpPr>
            <a:spLocks noGrp="1"/>
          </p:cNvSpPr>
          <p:nvPr>
            <p:ph/>
          </p:nvPr>
        </p:nvSpPr>
        <p:spPr>
          <a:xfrm>
            <a:off x="5961240" y="72468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513" name="PlaceHolder 2"/>
          <p:cNvSpPr>
            <a:spLocks noGrp="1"/>
          </p:cNvSpPr>
          <p:nvPr>
            <p:ph type="subTitle"/>
          </p:nvPr>
        </p:nvSpPr>
        <p:spPr>
          <a:xfrm>
            <a:off x="628560" y="493560"/>
            <a:ext cx="78865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515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788652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1035EF6-1F33-4110-B6CC-D51F7697233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517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518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subTitle"/>
          </p:nvPr>
        </p:nvSpPr>
        <p:spPr>
          <a:xfrm>
            <a:off x="628560" y="273960"/>
            <a:ext cx="7886520" cy="151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522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523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524" name="PlaceHolder 4"/>
          <p:cNvSpPr>
            <a:spLocks noGrp="1"/>
          </p:cNvSpPr>
          <p:nvPr>
            <p:ph/>
          </p:nvPr>
        </p:nvSpPr>
        <p:spPr>
          <a:xfrm>
            <a:off x="628560" y="72468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526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527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528" name="PlaceHolder 4"/>
          <p:cNvSpPr>
            <a:spLocks noGrp="1"/>
          </p:cNvSpPr>
          <p:nvPr>
            <p:ph/>
          </p:nvPr>
        </p:nvSpPr>
        <p:spPr>
          <a:xfrm>
            <a:off x="4669920" y="72468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530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531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532" name="PlaceHolder 4"/>
          <p:cNvSpPr>
            <a:spLocks noGrp="1"/>
          </p:cNvSpPr>
          <p:nvPr>
            <p:ph/>
          </p:nvPr>
        </p:nvSpPr>
        <p:spPr>
          <a:xfrm>
            <a:off x="628560" y="724680"/>
            <a:ext cx="788652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534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788652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535" name="PlaceHolder 3"/>
          <p:cNvSpPr>
            <a:spLocks noGrp="1"/>
          </p:cNvSpPr>
          <p:nvPr>
            <p:ph/>
          </p:nvPr>
        </p:nvSpPr>
        <p:spPr>
          <a:xfrm>
            <a:off x="628560" y="724680"/>
            <a:ext cx="788652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537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538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539" name="PlaceHolder 4"/>
          <p:cNvSpPr>
            <a:spLocks noGrp="1"/>
          </p:cNvSpPr>
          <p:nvPr>
            <p:ph/>
          </p:nvPr>
        </p:nvSpPr>
        <p:spPr>
          <a:xfrm>
            <a:off x="628560" y="72468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540" name="PlaceHolder 5"/>
          <p:cNvSpPr>
            <a:spLocks noGrp="1"/>
          </p:cNvSpPr>
          <p:nvPr>
            <p:ph/>
          </p:nvPr>
        </p:nvSpPr>
        <p:spPr>
          <a:xfrm>
            <a:off x="4669920" y="72468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542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543" name="PlaceHolder 3"/>
          <p:cNvSpPr>
            <a:spLocks noGrp="1"/>
          </p:cNvSpPr>
          <p:nvPr>
            <p:ph/>
          </p:nvPr>
        </p:nvSpPr>
        <p:spPr>
          <a:xfrm>
            <a:off x="3295080" y="65016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544" name="PlaceHolder 4"/>
          <p:cNvSpPr>
            <a:spLocks noGrp="1"/>
          </p:cNvSpPr>
          <p:nvPr>
            <p:ph/>
          </p:nvPr>
        </p:nvSpPr>
        <p:spPr>
          <a:xfrm>
            <a:off x="5961240" y="65016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545" name="PlaceHolder 5"/>
          <p:cNvSpPr>
            <a:spLocks noGrp="1"/>
          </p:cNvSpPr>
          <p:nvPr>
            <p:ph/>
          </p:nvPr>
        </p:nvSpPr>
        <p:spPr>
          <a:xfrm>
            <a:off x="628560" y="72468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546" name="PlaceHolder 6"/>
          <p:cNvSpPr>
            <a:spLocks noGrp="1"/>
          </p:cNvSpPr>
          <p:nvPr>
            <p:ph/>
          </p:nvPr>
        </p:nvSpPr>
        <p:spPr>
          <a:xfrm>
            <a:off x="3295080" y="72468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547" name="PlaceHolder 7"/>
          <p:cNvSpPr>
            <a:spLocks noGrp="1"/>
          </p:cNvSpPr>
          <p:nvPr>
            <p:ph/>
          </p:nvPr>
        </p:nvSpPr>
        <p:spPr>
          <a:xfrm>
            <a:off x="5961240" y="72468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20A8ED2-DA1A-449C-8C15-BCDF9FD6CDB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555" name="PlaceHolder 2"/>
          <p:cNvSpPr>
            <a:spLocks noGrp="1"/>
          </p:cNvSpPr>
          <p:nvPr>
            <p:ph type="subTitle"/>
          </p:nvPr>
        </p:nvSpPr>
        <p:spPr>
          <a:xfrm>
            <a:off x="628560" y="493560"/>
            <a:ext cx="78865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557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788652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559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560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PlaceHolder 1"/>
          <p:cNvSpPr>
            <a:spLocks noGrp="1"/>
          </p:cNvSpPr>
          <p:nvPr>
            <p:ph type="subTitle"/>
          </p:nvPr>
        </p:nvSpPr>
        <p:spPr>
          <a:xfrm>
            <a:off x="628560" y="273960"/>
            <a:ext cx="7886520" cy="151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564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565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566" name="PlaceHolder 4"/>
          <p:cNvSpPr>
            <a:spLocks noGrp="1"/>
          </p:cNvSpPr>
          <p:nvPr>
            <p:ph/>
          </p:nvPr>
        </p:nvSpPr>
        <p:spPr>
          <a:xfrm>
            <a:off x="628560" y="72468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568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569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570" name="PlaceHolder 4"/>
          <p:cNvSpPr>
            <a:spLocks noGrp="1"/>
          </p:cNvSpPr>
          <p:nvPr>
            <p:ph/>
          </p:nvPr>
        </p:nvSpPr>
        <p:spPr>
          <a:xfrm>
            <a:off x="4669920" y="72468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572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573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574" name="PlaceHolder 4"/>
          <p:cNvSpPr>
            <a:spLocks noGrp="1"/>
          </p:cNvSpPr>
          <p:nvPr>
            <p:ph/>
          </p:nvPr>
        </p:nvSpPr>
        <p:spPr>
          <a:xfrm>
            <a:off x="628560" y="724680"/>
            <a:ext cx="788652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576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788652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577" name="PlaceHolder 3"/>
          <p:cNvSpPr>
            <a:spLocks noGrp="1"/>
          </p:cNvSpPr>
          <p:nvPr>
            <p:ph/>
          </p:nvPr>
        </p:nvSpPr>
        <p:spPr>
          <a:xfrm>
            <a:off x="628560" y="724680"/>
            <a:ext cx="788652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579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580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581" name="PlaceHolder 4"/>
          <p:cNvSpPr>
            <a:spLocks noGrp="1"/>
          </p:cNvSpPr>
          <p:nvPr>
            <p:ph/>
          </p:nvPr>
        </p:nvSpPr>
        <p:spPr>
          <a:xfrm>
            <a:off x="628560" y="72468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582" name="PlaceHolder 5"/>
          <p:cNvSpPr>
            <a:spLocks noGrp="1"/>
          </p:cNvSpPr>
          <p:nvPr>
            <p:ph/>
          </p:nvPr>
        </p:nvSpPr>
        <p:spPr>
          <a:xfrm>
            <a:off x="4669920" y="72468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628560" y="273960"/>
            <a:ext cx="7886520" cy="151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C9B735E-596F-4857-A7A2-18F2977C77C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584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585" name="PlaceHolder 3"/>
          <p:cNvSpPr>
            <a:spLocks noGrp="1"/>
          </p:cNvSpPr>
          <p:nvPr>
            <p:ph/>
          </p:nvPr>
        </p:nvSpPr>
        <p:spPr>
          <a:xfrm>
            <a:off x="3295080" y="65016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586" name="PlaceHolder 4"/>
          <p:cNvSpPr>
            <a:spLocks noGrp="1"/>
          </p:cNvSpPr>
          <p:nvPr>
            <p:ph/>
          </p:nvPr>
        </p:nvSpPr>
        <p:spPr>
          <a:xfrm>
            <a:off x="5961240" y="65016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587" name="PlaceHolder 5"/>
          <p:cNvSpPr>
            <a:spLocks noGrp="1"/>
          </p:cNvSpPr>
          <p:nvPr>
            <p:ph/>
          </p:nvPr>
        </p:nvSpPr>
        <p:spPr>
          <a:xfrm>
            <a:off x="628560" y="72468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588" name="PlaceHolder 6"/>
          <p:cNvSpPr>
            <a:spLocks noGrp="1"/>
          </p:cNvSpPr>
          <p:nvPr>
            <p:ph/>
          </p:nvPr>
        </p:nvSpPr>
        <p:spPr>
          <a:xfrm>
            <a:off x="3295080" y="72468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589" name="PlaceHolder 7"/>
          <p:cNvSpPr>
            <a:spLocks noGrp="1"/>
          </p:cNvSpPr>
          <p:nvPr>
            <p:ph/>
          </p:nvPr>
        </p:nvSpPr>
        <p:spPr>
          <a:xfrm>
            <a:off x="5961240" y="72468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/>
          </p:nvPr>
        </p:nvSpPr>
        <p:spPr>
          <a:xfrm>
            <a:off x="628560" y="72468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5C601DA-33CE-4E03-9222-91087FDF59B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28560" y="493560"/>
            <a:ext cx="78865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4669920" y="72468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D02EDE8-F0B1-4178-AEA8-2744A8AEBD4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628560" y="724680"/>
            <a:ext cx="788652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8D581E3-8295-409F-979F-B3D2A1F148A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788652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8560" y="724680"/>
            <a:ext cx="788652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954345E-9BDC-4943-8EA1-B1686345734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628560" y="72468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/>
          </p:nvPr>
        </p:nvSpPr>
        <p:spPr>
          <a:xfrm>
            <a:off x="4669920" y="72468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6346370-0A0F-45A2-8179-31970F45BA6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3295080" y="65016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5961240" y="65016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628560" y="72468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/>
          </p:nvPr>
        </p:nvSpPr>
        <p:spPr>
          <a:xfrm>
            <a:off x="3295080" y="72468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/>
          </p:nvPr>
        </p:nvSpPr>
        <p:spPr>
          <a:xfrm>
            <a:off x="5961240" y="72468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79536A4-0213-4CA0-A357-D3365D416CC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628560" y="493560"/>
            <a:ext cx="78865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788652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788652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628560" y="273960"/>
            <a:ext cx="7886520" cy="151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/>
          </p:nvPr>
        </p:nvSpPr>
        <p:spPr>
          <a:xfrm>
            <a:off x="628560" y="72468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/>
          </p:nvPr>
        </p:nvSpPr>
        <p:spPr>
          <a:xfrm>
            <a:off x="4669920" y="72468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628560" y="724680"/>
            <a:ext cx="788652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788652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628560" y="724680"/>
            <a:ext cx="788652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628560" y="72468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/>
          </p:nvPr>
        </p:nvSpPr>
        <p:spPr>
          <a:xfrm>
            <a:off x="4669920" y="72468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3295080" y="65016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5961240" y="65016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628560" y="72468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/>
          </p:nvPr>
        </p:nvSpPr>
        <p:spPr>
          <a:xfrm>
            <a:off x="3295080" y="72468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/>
          </p:nvPr>
        </p:nvSpPr>
        <p:spPr>
          <a:xfrm>
            <a:off x="5961240" y="72468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628560" y="493560"/>
            <a:ext cx="78865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788652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628560" y="273960"/>
            <a:ext cx="7886520" cy="151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628560" y="72468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4669920" y="72468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628560" y="724680"/>
            <a:ext cx="788652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788652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628560" y="724680"/>
            <a:ext cx="788652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628560" y="72468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/>
          </p:nvPr>
        </p:nvSpPr>
        <p:spPr>
          <a:xfrm>
            <a:off x="4669920" y="72468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3295080" y="65016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/>
          </p:nvPr>
        </p:nvSpPr>
        <p:spPr>
          <a:xfrm>
            <a:off x="5961240" y="65016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/>
          </p:nvPr>
        </p:nvSpPr>
        <p:spPr>
          <a:xfrm>
            <a:off x="628560" y="72468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/>
          </p:nvPr>
        </p:nvSpPr>
        <p:spPr>
          <a:xfrm>
            <a:off x="3295080" y="72468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/>
          </p:nvPr>
        </p:nvSpPr>
        <p:spPr>
          <a:xfrm>
            <a:off x="5961240" y="72468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subTitle"/>
          </p:nvPr>
        </p:nvSpPr>
        <p:spPr>
          <a:xfrm>
            <a:off x="628560" y="493560"/>
            <a:ext cx="78865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788652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subTitle"/>
          </p:nvPr>
        </p:nvSpPr>
        <p:spPr>
          <a:xfrm>
            <a:off x="628560" y="273960"/>
            <a:ext cx="7886520" cy="151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/>
          </p:nvPr>
        </p:nvSpPr>
        <p:spPr>
          <a:xfrm>
            <a:off x="628560" y="72468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4669920" y="72468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/>
          </p:nvPr>
        </p:nvSpPr>
        <p:spPr>
          <a:xfrm>
            <a:off x="628560" y="724680"/>
            <a:ext cx="788652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788652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628560" y="724680"/>
            <a:ext cx="788652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628560" y="72468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/>
          </p:nvPr>
        </p:nvSpPr>
        <p:spPr>
          <a:xfrm>
            <a:off x="4669920" y="72468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28560" y="273960"/>
            <a:ext cx="7886520" cy="151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/>
          </p:nvPr>
        </p:nvSpPr>
        <p:spPr>
          <a:xfrm>
            <a:off x="3295080" y="65016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/>
          </p:nvPr>
        </p:nvSpPr>
        <p:spPr>
          <a:xfrm>
            <a:off x="5961240" y="65016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/>
          </p:nvPr>
        </p:nvSpPr>
        <p:spPr>
          <a:xfrm>
            <a:off x="628560" y="72468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94" name="PlaceHolder 6"/>
          <p:cNvSpPr>
            <a:spLocks noGrp="1"/>
          </p:cNvSpPr>
          <p:nvPr>
            <p:ph/>
          </p:nvPr>
        </p:nvSpPr>
        <p:spPr>
          <a:xfrm>
            <a:off x="3295080" y="72468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95" name="PlaceHolder 7"/>
          <p:cNvSpPr>
            <a:spLocks noGrp="1"/>
          </p:cNvSpPr>
          <p:nvPr>
            <p:ph/>
          </p:nvPr>
        </p:nvSpPr>
        <p:spPr>
          <a:xfrm>
            <a:off x="5961240" y="72468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subTitle"/>
          </p:nvPr>
        </p:nvSpPr>
        <p:spPr>
          <a:xfrm>
            <a:off x="628560" y="493560"/>
            <a:ext cx="78865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788652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subTitle"/>
          </p:nvPr>
        </p:nvSpPr>
        <p:spPr>
          <a:xfrm>
            <a:off x="628560" y="273960"/>
            <a:ext cx="7886520" cy="151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/>
          </p:nvPr>
        </p:nvSpPr>
        <p:spPr>
          <a:xfrm>
            <a:off x="628560" y="72468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/>
          </p:nvPr>
        </p:nvSpPr>
        <p:spPr>
          <a:xfrm>
            <a:off x="4669920" y="72468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/>
          </p:nvPr>
        </p:nvSpPr>
        <p:spPr>
          <a:xfrm>
            <a:off x="628560" y="724680"/>
            <a:ext cx="788652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628560" y="72468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788652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628560" y="724680"/>
            <a:ext cx="788652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/>
          </p:nvPr>
        </p:nvSpPr>
        <p:spPr>
          <a:xfrm>
            <a:off x="628560" y="72468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/>
          </p:nvPr>
        </p:nvSpPr>
        <p:spPr>
          <a:xfrm>
            <a:off x="4669920" y="72468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/>
          </p:nvPr>
        </p:nvSpPr>
        <p:spPr>
          <a:xfrm>
            <a:off x="3295080" y="65016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/>
          </p:nvPr>
        </p:nvSpPr>
        <p:spPr>
          <a:xfrm>
            <a:off x="5961240" y="65016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231" name="PlaceHolder 5"/>
          <p:cNvSpPr>
            <a:spLocks noGrp="1"/>
          </p:cNvSpPr>
          <p:nvPr>
            <p:ph/>
          </p:nvPr>
        </p:nvSpPr>
        <p:spPr>
          <a:xfrm>
            <a:off x="628560" y="72468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232" name="PlaceHolder 6"/>
          <p:cNvSpPr>
            <a:spLocks noGrp="1"/>
          </p:cNvSpPr>
          <p:nvPr>
            <p:ph/>
          </p:nvPr>
        </p:nvSpPr>
        <p:spPr>
          <a:xfrm>
            <a:off x="3295080" y="72468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233" name="PlaceHolder 7"/>
          <p:cNvSpPr>
            <a:spLocks noGrp="1"/>
          </p:cNvSpPr>
          <p:nvPr>
            <p:ph/>
          </p:nvPr>
        </p:nvSpPr>
        <p:spPr>
          <a:xfrm>
            <a:off x="5961240" y="72468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subTitle"/>
          </p:nvPr>
        </p:nvSpPr>
        <p:spPr>
          <a:xfrm>
            <a:off x="628560" y="493560"/>
            <a:ext cx="78865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788652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subTitle"/>
          </p:nvPr>
        </p:nvSpPr>
        <p:spPr>
          <a:xfrm>
            <a:off x="628560" y="273960"/>
            <a:ext cx="7886520" cy="151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/>
          </p:nvPr>
        </p:nvSpPr>
        <p:spPr>
          <a:xfrm>
            <a:off x="628560" y="72468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4669920" y="72468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/>
          </p:nvPr>
        </p:nvSpPr>
        <p:spPr>
          <a:xfrm>
            <a:off x="4669920" y="72468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628560" y="724680"/>
            <a:ext cx="788652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788652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628560" y="724680"/>
            <a:ext cx="788652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/>
          </p:nvPr>
        </p:nvSpPr>
        <p:spPr>
          <a:xfrm>
            <a:off x="628560" y="72468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264" name="PlaceHolder 5"/>
          <p:cNvSpPr>
            <a:spLocks noGrp="1"/>
          </p:cNvSpPr>
          <p:nvPr>
            <p:ph/>
          </p:nvPr>
        </p:nvSpPr>
        <p:spPr>
          <a:xfrm>
            <a:off x="4669920" y="72468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/>
          </p:nvPr>
        </p:nvSpPr>
        <p:spPr>
          <a:xfrm>
            <a:off x="3295080" y="65016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268" name="PlaceHolder 4"/>
          <p:cNvSpPr>
            <a:spLocks noGrp="1"/>
          </p:cNvSpPr>
          <p:nvPr>
            <p:ph/>
          </p:nvPr>
        </p:nvSpPr>
        <p:spPr>
          <a:xfrm>
            <a:off x="5961240" y="65016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269" name="PlaceHolder 5"/>
          <p:cNvSpPr>
            <a:spLocks noGrp="1"/>
          </p:cNvSpPr>
          <p:nvPr>
            <p:ph/>
          </p:nvPr>
        </p:nvSpPr>
        <p:spPr>
          <a:xfrm>
            <a:off x="628560" y="72468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270" name="PlaceHolder 6"/>
          <p:cNvSpPr>
            <a:spLocks noGrp="1"/>
          </p:cNvSpPr>
          <p:nvPr>
            <p:ph/>
          </p:nvPr>
        </p:nvSpPr>
        <p:spPr>
          <a:xfrm>
            <a:off x="3295080" y="72468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271" name="PlaceHolder 7"/>
          <p:cNvSpPr>
            <a:spLocks noGrp="1"/>
          </p:cNvSpPr>
          <p:nvPr>
            <p:ph/>
          </p:nvPr>
        </p:nvSpPr>
        <p:spPr>
          <a:xfrm>
            <a:off x="5961240" y="72468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subTitle"/>
          </p:nvPr>
        </p:nvSpPr>
        <p:spPr>
          <a:xfrm>
            <a:off x="628560" y="493560"/>
            <a:ext cx="78865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788652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28560" y="724680"/>
            <a:ext cx="788652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subTitle"/>
          </p:nvPr>
        </p:nvSpPr>
        <p:spPr>
          <a:xfrm>
            <a:off x="628560" y="273960"/>
            <a:ext cx="7886520" cy="151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289" name="PlaceHolder 4"/>
          <p:cNvSpPr>
            <a:spLocks noGrp="1"/>
          </p:cNvSpPr>
          <p:nvPr>
            <p:ph/>
          </p:nvPr>
        </p:nvSpPr>
        <p:spPr>
          <a:xfrm>
            <a:off x="628560" y="72468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/>
          </p:nvPr>
        </p:nvSpPr>
        <p:spPr>
          <a:xfrm>
            <a:off x="4669920" y="72468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297" name="PlaceHolder 4"/>
          <p:cNvSpPr>
            <a:spLocks noGrp="1"/>
          </p:cNvSpPr>
          <p:nvPr>
            <p:ph/>
          </p:nvPr>
        </p:nvSpPr>
        <p:spPr>
          <a:xfrm>
            <a:off x="628560" y="724680"/>
            <a:ext cx="788652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788652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/>
          </p:nvPr>
        </p:nvSpPr>
        <p:spPr>
          <a:xfrm>
            <a:off x="628560" y="724680"/>
            <a:ext cx="788652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/>
          </p:nvPr>
        </p:nvSpPr>
        <p:spPr>
          <a:xfrm>
            <a:off x="4669920" y="65016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/>
          </p:nvPr>
        </p:nvSpPr>
        <p:spPr>
          <a:xfrm>
            <a:off x="628560" y="72468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305" name="PlaceHolder 5"/>
          <p:cNvSpPr>
            <a:spLocks noGrp="1"/>
          </p:cNvSpPr>
          <p:nvPr>
            <p:ph/>
          </p:nvPr>
        </p:nvSpPr>
        <p:spPr>
          <a:xfrm>
            <a:off x="4669920" y="724680"/>
            <a:ext cx="384840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/>
          </p:nvPr>
        </p:nvSpPr>
        <p:spPr>
          <a:xfrm>
            <a:off x="3295080" y="65016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309" name="PlaceHolder 4"/>
          <p:cNvSpPr>
            <a:spLocks noGrp="1"/>
          </p:cNvSpPr>
          <p:nvPr>
            <p:ph/>
          </p:nvPr>
        </p:nvSpPr>
        <p:spPr>
          <a:xfrm>
            <a:off x="5961240" y="65016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310" name="PlaceHolder 5"/>
          <p:cNvSpPr>
            <a:spLocks noGrp="1"/>
          </p:cNvSpPr>
          <p:nvPr>
            <p:ph/>
          </p:nvPr>
        </p:nvSpPr>
        <p:spPr>
          <a:xfrm>
            <a:off x="628560" y="72468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311" name="PlaceHolder 6"/>
          <p:cNvSpPr>
            <a:spLocks noGrp="1"/>
          </p:cNvSpPr>
          <p:nvPr>
            <p:ph/>
          </p:nvPr>
        </p:nvSpPr>
        <p:spPr>
          <a:xfrm>
            <a:off x="3295080" y="72468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312" name="PlaceHolder 7"/>
          <p:cNvSpPr>
            <a:spLocks noGrp="1"/>
          </p:cNvSpPr>
          <p:nvPr>
            <p:ph/>
          </p:nvPr>
        </p:nvSpPr>
        <p:spPr>
          <a:xfrm>
            <a:off x="5961240" y="724680"/>
            <a:ext cx="2539080" cy="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A6168DC-3EAD-4ADC-8F9B-A8854CD363A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subTitle"/>
          </p:nvPr>
        </p:nvSpPr>
        <p:spPr>
          <a:xfrm>
            <a:off x="628560" y="493560"/>
            <a:ext cx="78865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83F4369-C492-4715-8005-98C0FA52695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7886520" cy="14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1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2D69773-14F8-43DA-A14E-8DBA95BFFCE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55.xml"/><Relationship Id="rId13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67.xml"/><Relationship Id="rId13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69.xml"/><Relationship Id="rId3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4.xml"/><Relationship Id="rId8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78.xml"/><Relationship Id="rId12" Type="http://schemas.openxmlformats.org/officeDocument/2006/relationships/slideLayout" Target="../slideLayouts/slideLayout179.xml"/><Relationship Id="rId13" Type="http://schemas.openxmlformats.org/officeDocument/2006/relationships/slideLayout" Target="../slideLayouts/slideLayout18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c22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body"/>
          </p:nvPr>
        </p:nvSpPr>
        <p:spPr>
          <a:xfrm>
            <a:off x="0" y="1080000"/>
            <a:ext cx="7322760" cy="2983320"/>
          </a:xfrm>
          <a:prstGeom prst="rect">
            <a:avLst/>
          </a:prstGeom>
          <a:pattFill prst="openDmnd">
            <a:fgClr>
              <a:srgbClr val="1c2229"/>
            </a:fgClr>
            <a:bgClr>
              <a:srgbClr val="ffffff"/>
            </a:bgClr>
          </a:pattFill>
          <a:ln w="0">
            <a:noFill/>
          </a:ln>
        </p:spPr>
        <p:txBody>
          <a:bodyPr lIns="90000" rIns="90000" tIns="45000" bIns="45000" anchor="ctr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Click to edit the outline text format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Second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Third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Fourth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Fifth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Sixth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Seventh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1c2229"/>
                </a:solidFill>
                <a:latin typeface="Arial Narrow"/>
              </a:rPr>
              <a:t>Click to edit the title text format</a:t>
            </a:r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body"/>
          </p:nvPr>
        </p:nvSpPr>
        <p:spPr>
          <a:xfrm>
            <a:off x="1782720" y="1297800"/>
            <a:ext cx="1290240" cy="1290240"/>
          </a:xfrm>
          <a:prstGeom prst="rect">
            <a:avLst/>
          </a:prstGeom>
          <a:pattFill prst="wdUpDiag">
            <a:fgClr>
              <a:srgbClr val="1c2229"/>
            </a:fgClr>
            <a:bgClr>
              <a:srgbClr val="ffffff"/>
            </a:bgClr>
          </a:pattFill>
          <a:ln w="0">
            <a:noFill/>
          </a:ln>
        </p:spPr>
        <p:txBody>
          <a:bodyPr anchor="ctr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1c2229"/>
                </a:solidFill>
                <a:latin typeface="Open Sans Light"/>
              </a:rPr>
              <a:t>Click to edit the outline text format</a:t>
            </a:r>
            <a:endParaRPr b="0" lang="en-US" sz="1200" spc="-1" strike="noStrike">
              <a:solidFill>
                <a:srgbClr val="1c2229"/>
              </a:solidFill>
              <a:latin typeface="Open Sans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1c2229"/>
                </a:solidFill>
                <a:latin typeface="Open Sans Light"/>
              </a:rPr>
              <a:t>Second Outline Level</a:t>
            </a:r>
            <a:endParaRPr b="0" lang="en-US" sz="1200" spc="-1" strike="noStrike">
              <a:solidFill>
                <a:srgbClr val="1c2229"/>
              </a:solidFill>
              <a:latin typeface="Open Sans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1c2229"/>
                </a:solidFill>
                <a:latin typeface="Open Sans Light"/>
              </a:rPr>
              <a:t>Third Outline Level</a:t>
            </a:r>
            <a:endParaRPr b="0" lang="en-US" sz="1200" spc="-1" strike="noStrike">
              <a:solidFill>
                <a:srgbClr val="1c2229"/>
              </a:solidFill>
              <a:latin typeface="Open Sans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1c2229"/>
                </a:solidFill>
                <a:latin typeface="Open Sans Light"/>
              </a:rPr>
              <a:t>Fourth Outline Level</a:t>
            </a:r>
            <a:endParaRPr b="0" lang="en-US" sz="1200" spc="-1" strike="noStrike">
              <a:solidFill>
                <a:srgbClr val="1c2229"/>
              </a:solidFill>
              <a:latin typeface="Open Sans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1c2229"/>
                </a:solidFill>
                <a:latin typeface="Open Sans Light"/>
              </a:rPr>
              <a:t>Fifth Outline Level</a:t>
            </a:r>
            <a:endParaRPr b="0" lang="en-US" sz="1200" spc="-1" strike="noStrike">
              <a:solidFill>
                <a:srgbClr val="1c2229"/>
              </a:solidFill>
              <a:latin typeface="Open Sans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1c2229"/>
                </a:solidFill>
                <a:latin typeface="Open Sans Light"/>
              </a:rPr>
              <a:t>Sixth Outline Level</a:t>
            </a:r>
            <a:endParaRPr b="0" lang="en-US" sz="1200" spc="-1" strike="noStrike">
              <a:solidFill>
                <a:srgbClr val="1c2229"/>
              </a:solidFill>
              <a:latin typeface="Open Sans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1c2229"/>
                </a:solidFill>
                <a:latin typeface="Open Sans Light"/>
              </a:rPr>
              <a:t>Seventh Outline Level</a:t>
            </a:r>
            <a:endParaRPr b="0" lang="en-US" sz="12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3926880" y="1297800"/>
            <a:ext cx="1290240" cy="1290240"/>
          </a:xfrm>
          <a:prstGeom prst="rect">
            <a:avLst/>
          </a:prstGeom>
          <a:pattFill prst="wdUpDiag">
            <a:fgClr>
              <a:srgbClr val="1c2229"/>
            </a:fgClr>
            <a:bgClr>
              <a:srgbClr val="ffffff"/>
            </a:bgClr>
          </a:pattFill>
          <a:ln w="0">
            <a:noFill/>
          </a:ln>
        </p:spPr>
        <p:txBody>
          <a:bodyPr anchor="ctr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1c2229"/>
                </a:solidFill>
                <a:latin typeface="Open Sans Light"/>
              </a:rPr>
              <a:t>Click to edit the outline text format</a:t>
            </a:r>
            <a:endParaRPr b="0" lang="en-US" sz="1200" spc="-1" strike="noStrike">
              <a:solidFill>
                <a:srgbClr val="1c2229"/>
              </a:solidFill>
              <a:latin typeface="Open Sans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1c2229"/>
                </a:solidFill>
                <a:latin typeface="Open Sans Light"/>
              </a:rPr>
              <a:t>Second Outline Level</a:t>
            </a:r>
            <a:endParaRPr b="0" lang="en-US" sz="1200" spc="-1" strike="noStrike">
              <a:solidFill>
                <a:srgbClr val="1c2229"/>
              </a:solidFill>
              <a:latin typeface="Open Sans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1c2229"/>
                </a:solidFill>
                <a:latin typeface="Open Sans Light"/>
              </a:rPr>
              <a:t>Third Outline Level</a:t>
            </a:r>
            <a:endParaRPr b="0" lang="en-US" sz="1200" spc="-1" strike="noStrike">
              <a:solidFill>
                <a:srgbClr val="1c2229"/>
              </a:solidFill>
              <a:latin typeface="Open Sans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1c2229"/>
                </a:solidFill>
                <a:latin typeface="Open Sans Light"/>
              </a:rPr>
              <a:t>Fourth Outline Level</a:t>
            </a:r>
            <a:endParaRPr b="0" lang="en-US" sz="1200" spc="-1" strike="noStrike">
              <a:solidFill>
                <a:srgbClr val="1c2229"/>
              </a:solidFill>
              <a:latin typeface="Open Sans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1c2229"/>
                </a:solidFill>
                <a:latin typeface="Open Sans Light"/>
              </a:rPr>
              <a:t>Fifth Outline Level</a:t>
            </a:r>
            <a:endParaRPr b="0" lang="en-US" sz="1200" spc="-1" strike="noStrike">
              <a:solidFill>
                <a:srgbClr val="1c2229"/>
              </a:solidFill>
              <a:latin typeface="Open Sans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1c2229"/>
                </a:solidFill>
                <a:latin typeface="Open Sans Light"/>
              </a:rPr>
              <a:t>Sixth Outline Level</a:t>
            </a:r>
            <a:endParaRPr b="0" lang="en-US" sz="1200" spc="-1" strike="noStrike">
              <a:solidFill>
                <a:srgbClr val="1c2229"/>
              </a:solidFill>
              <a:latin typeface="Open Sans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1c2229"/>
                </a:solidFill>
                <a:latin typeface="Open Sans Light"/>
              </a:rPr>
              <a:t>Seventh Outline Level</a:t>
            </a:r>
            <a:endParaRPr b="0" lang="en-US" sz="12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 type="body"/>
          </p:nvPr>
        </p:nvSpPr>
        <p:spPr>
          <a:xfrm>
            <a:off x="6070680" y="1297800"/>
            <a:ext cx="1290240" cy="1290240"/>
          </a:xfrm>
          <a:prstGeom prst="rect">
            <a:avLst/>
          </a:prstGeom>
          <a:pattFill prst="wdUpDiag">
            <a:fgClr>
              <a:srgbClr val="1c2229"/>
            </a:fgClr>
            <a:bgClr>
              <a:srgbClr val="ffffff"/>
            </a:bgClr>
          </a:pattFill>
          <a:ln w="0">
            <a:noFill/>
          </a:ln>
        </p:spPr>
        <p:txBody>
          <a:bodyPr anchor="ctr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1c2229"/>
                </a:solidFill>
                <a:latin typeface="Open Sans Light"/>
              </a:rPr>
              <a:t>Click to edit the outline text format</a:t>
            </a:r>
            <a:endParaRPr b="0" lang="en-US" sz="1200" spc="-1" strike="noStrike">
              <a:solidFill>
                <a:srgbClr val="1c2229"/>
              </a:solidFill>
              <a:latin typeface="Open Sans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1c2229"/>
                </a:solidFill>
                <a:latin typeface="Open Sans Light"/>
              </a:rPr>
              <a:t>Second Outline Level</a:t>
            </a:r>
            <a:endParaRPr b="0" lang="en-US" sz="1200" spc="-1" strike="noStrike">
              <a:solidFill>
                <a:srgbClr val="1c2229"/>
              </a:solidFill>
              <a:latin typeface="Open Sans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1c2229"/>
                </a:solidFill>
                <a:latin typeface="Open Sans Light"/>
              </a:rPr>
              <a:t>Third Outline Level</a:t>
            </a:r>
            <a:endParaRPr b="0" lang="en-US" sz="1200" spc="-1" strike="noStrike">
              <a:solidFill>
                <a:srgbClr val="1c2229"/>
              </a:solidFill>
              <a:latin typeface="Open Sans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1c2229"/>
                </a:solidFill>
                <a:latin typeface="Open Sans Light"/>
              </a:rPr>
              <a:t>Fourth Outline Level</a:t>
            </a:r>
            <a:endParaRPr b="0" lang="en-US" sz="1200" spc="-1" strike="noStrike">
              <a:solidFill>
                <a:srgbClr val="1c2229"/>
              </a:solidFill>
              <a:latin typeface="Open Sans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1c2229"/>
                </a:solidFill>
                <a:latin typeface="Open Sans Light"/>
              </a:rPr>
              <a:t>Fifth Outline Level</a:t>
            </a:r>
            <a:endParaRPr b="0" lang="en-US" sz="1200" spc="-1" strike="noStrike">
              <a:solidFill>
                <a:srgbClr val="1c2229"/>
              </a:solidFill>
              <a:latin typeface="Open Sans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1c2229"/>
                </a:solidFill>
                <a:latin typeface="Open Sans Light"/>
              </a:rPr>
              <a:t>Sixth Outline Level</a:t>
            </a:r>
            <a:endParaRPr b="0" lang="en-US" sz="1200" spc="-1" strike="noStrike">
              <a:solidFill>
                <a:srgbClr val="1c2229"/>
              </a:solidFill>
              <a:latin typeface="Open Sans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1c2229"/>
                </a:solidFill>
                <a:latin typeface="Open Sans Light"/>
              </a:rPr>
              <a:t>Seventh Outline Level</a:t>
            </a:r>
            <a:endParaRPr b="0" lang="en-US" sz="12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357" name="PlaceHolder 4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5000"/>
          </a:bodyPr>
          <a:p>
            <a:r>
              <a:rPr b="0" lang="en-US" sz="1800" spc="-1" strike="noStrike">
                <a:solidFill>
                  <a:srgbClr val="1c2229"/>
                </a:solidFill>
                <a:latin typeface="Arial Narrow"/>
              </a:rPr>
              <a:t>Click to edit the title text format</a:t>
            </a:r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358" name="PlaceHolder 5"/>
          <p:cNvSpPr>
            <a:spLocks noGrp="1"/>
          </p:cNvSpPr>
          <p:nvPr>
            <p:ph type="body"/>
          </p:nvPr>
        </p:nvSpPr>
        <p:spPr>
          <a:xfrm>
            <a:off x="628560" y="650160"/>
            <a:ext cx="7886520" cy="142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20" spc="-1" strike="noStrike">
                <a:solidFill>
                  <a:srgbClr val="1c2229"/>
                </a:solidFill>
                <a:latin typeface="Open Sans Light"/>
              </a:rPr>
              <a:t>Click to edit the outline text format</a:t>
            </a:r>
            <a:endParaRPr b="0" lang="en-US" sz="820" spc="-1" strike="noStrike">
              <a:solidFill>
                <a:srgbClr val="1c2229"/>
              </a:solidFill>
              <a:latin typeface="Open Sans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820" spc="-1" strike="noStrike">
                <a:solidFill>
                  <a:srgbClr val="1c2229"/>
                </a:solidFill>
                <a:latin typeface="Open Sans Light"/>
              </a:rPr>
              <a:t>Second Outline Level</a:t>
            </a:r>
            <a:endParaRPr b="0" lang="en-US" sz="820" spc="-1" strike="noStrike">
              <a:solidFill>
                <a:srgbClr val="1c2229"/>
              </a:solidFill>
              <a:latin typeface="Open Sans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20" spc="-1" strike="noStrike">
                <a:solidFill>
                  <a:srgbClr val="1c2229"/>
                </a:solidFill>
                <a:latin typeface="Open Sans Light"/>
              </a:rPr>
              <a:t>Third Outline Level</a:t>
            </a:r>
            <a:endParaRPr b="0" lang="en-US" sz="820" spc="-1" strike="noStrike">
              <a:solidFill>
                <a:srgbClr val="1c2229"/>
              </a:solidFill>
              <a:latin typeface="Open Sans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820" spc="-1" strike="noStrike">
                <a:solidFill>
                  <a:srgbClr val="1c2229"/>
                </a:solidFill>
                <a:latin typeface="Open Sans Light"/>
              </a:rPr>
              <a:t>Fourth Outline Level</a:t>
            </a:r>
            <a:endParaRPr b="0" lang="en-US" sz="820" spc="-1" strike="noStrike">
              <a:solidFill>
                <a:srgbClr val="1c2229"/>
              </a:solidFill>
              <a:latin typeface="Open Sans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20" spc="-1" strike="noStrike">
                <a:solidFill>
                  <a:srgbClr val="1c2229"/>
                </a:solidFill>
                <a:latin typeface="Open Sans Light"/>
              </a:rPr>
              <a:t>Fifth Outline Level</a:t>
            </a:r>
            <a:endParaRPr b="0" lang="en-US" sz="820" spc="-1" strike="noStrike">
              <a:solidFill>
                <a:srgbClr val="1c2229"/>
              </a:solidFill>
              <a:latin typeface="Open Sans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20" spc="-1" strike="noStrike">
                <a:solidFill>
                  <a:srgbClr val="1c2229"/>
                </a:solidFill>
                <a:latin typeface="Open Sans Light"/>
              </a:rPr>
              <a:t>Sixth Outline Level</a:t>
            </a:r>
            <a:endParaRPr b="0" lang="en-US" sz="820" spc="-1" strike="noStrike">
              <a:solidFill>
                <a:srgbClr val="1c2229"/>
              </a:solidFill>
              <a:latin typeface="Open Sans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20" spc="-1" strike="noStrike">
                <a:solidFill>
                  <a:srgbClr val="1c2229"/>
                </a:solidFill>
                <a:latin typeface="Open Sans Light"/>
              </a:rPr>
              <a:t>Seventh Outline Level</a:t>
            </a:r>
            <a:endParaRPr b="0" lang="en-US" sz="820" spc="-1" strike="noStrike">
              <a:solidFill>
                <a:srgbClr val="1c2229"/>
              </a:solidFill>
              <a:latin typeface="Open Sans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body"/>
          </p:nvPr>
        </p:nvSpPr>
        <p:spPr>
          <a:xfrm>
            <a:off x="-1436760" y="0"/>
            <a:ext cx="10580400" cy="5143320"/>
          </a:xfrm>
          <a:prstGeom prst="rect">
            <a:avLst/>
          </a:prstGeom>
          <a:pattFill prst="wdUpDiag">
            <a:fgClr>
              <a:srgbClr val="1c2229"/>
            </a:fgClr>
            <a:bgClr>
              <a:srgbClr val="ffffff"/>
            </a:bgClr>
          </a:pattFill>
          <a:ln w="0">
            <a:noFill/>
          </a:ln>
        </p:spPr>
        <p:txBody>
          <a:bodyPr lIns="90000" rIns="90000" tIns="45000" bIns="45000" anchor="ctr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1c2229"/>
                </a:solidFill>
                <a:latin typeface="Open Sans Light"/>
              </a:rPr>
              <a:t>Click to edit the outline text format</a:t>
            </a:r>
            <a:endParaRPr b="0" lang="en-US" sz="1200" spc="-1" strike="noStrike">
              <a:solidFill>
                <a:srgbClr val="1c2229"/>
              </a:solidFill>
              <a:latin typeface="Open Sans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1c2229"/>
                </a:solidFill>
                <a:latin typeface="Open Sans Light"/>
              </a:rPr>
              <a:t>Second Outline Level</a:t>
            </a:r>
            <a:endParaRPr b="0" lang="en-US" sz="1200" spc="-1" strike="noStrike">
              <a:solidFill>
                <a:srgbClr val="1c2229"/>
              </a:solidFill>
              <a:latin typeface="Open Sans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1c2229"/>
                </a:solidFill>
                <a:latin typeface="Open Sans Light"/>
              </a:rPr>
              <a:t>Third Outline Level</a:t>
            </a:r>
            <a:endParaRPr b="0" lang="en-US" sz="1200" spc="-1" strike="noStrike">
              <a:solidFill>
                <a:srgbClr val="1c2229"/>
              </a:solidFill>
              <a:latin typeface="Open Sans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1c2229"/>
                </a:solidFill>
                <a:latin typeface="Open Sans Light"/>
              </a:rPr>
              <a:t>Fourth Outline Level</a:t>
            </a:r>
            <a:endParaRPr b="0" lang="en-US" sz="1200" spc="-1" strike="noStrike">
              <a:solidFill>
                <a:srgbClr val="1c2229"/>
              </a:solidFill>
              <a:latin typeface="Open Sans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1c2229"/>
                </a:solidFill>
                <a:latin typeface="Open Sans Light"/>
              </a:rPr>
              <a:t>Fifth Outline Level</a:t>
            </a:r>
            <a:endParaRPr b="0" lang="en-US" sz="1200" spc="-1" strike="noStrike">
              <a:solidFill>
                <a:srgbClr val="1c2229"/>
              </a:solidFill>
              <a:latin typeface="Open Sans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1c2229"/>
                </a:solidFill>
                <a:latin typeface="Open Sans Light"/>
              </a:rPr>
              <a:t>Sixth Outline Level</a:t>
            </a:r>
            <a:endParaRPr b="0" lang="en-US" sz="1200" spc="-1" strike="noStrike">
              <a:solidFill>
                <a:srgbClr val="1c2229"/>
              </a:solidFill>
              <a:latin typeface="Open Sans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1c2229"/>
                </a:solidFill>
                <a:latin typeface="Open Sans Light"/>
              </a:rPr>
              <a:t>Seventh Outline Level</a:t>
            </a:r>
            <a:endParaRPr b="0" lang="en-US" sz="12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1c2229"/>
                </a:solidFill>
                <a:latin typeface="Arial Narrow"/>
              </a:rPr>
              <a:t>Click to edit the title text format</a:t>
            </a:r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body"/>
          </p:nvPr>
        </p:nvSpPr>
        <p:spPr>
          <a:xfrm>
            <a:off x="600120" y="600120"/>
            <a:ext cx="3971520" cy="1971360"/>
          </a:xfrm>
          <a:prstGeom prst="rect">
            <a:avLst/>
          </a:prstGeom>
          <a:pattFill prst="wdUpDiag">
            <a:fgClr>
              <a:srgbClr val="1c2229"/>
            </a:fgClr>
            <a:bgClr>
              <a:srgbClr val="ffffff"/>
            </a:bgClr>
          </a:pattFill>
          <a:ln w="0">
            <a:noFill/>
          </a:ln>
        </p:spPr>
        <p:txBody>
          <a:bodyPr lIns="90000" rIns="90000" tIns="45000" bIns="45000" anchor="ctr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1c2229"/>
                </a:solidFill>
                <a:latin typeface="Open Sans Light"/>
              </a:rPr>
              <a:t>Click to edit the outline text format</a:t>
            </a:r>
            <a:endParaRPr b="0" lang="en-US" sz="1200" spc="-1" strike="noStrike">
              <a:solidFill>
                <a:srgbClr val="1c2229"/>
              </a:solidFill>
              <a:latin typeface="Open Sans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1c2229"/>
                </a:solidFill>
                <a:latin typeface="Open Sans Light"/>
              </a:rPr>
              <a:t>Second Outline Level</a:t>
            </a:r>
            <a:endParaRPr b="0" lang="en-US" sz="1200" spc="-1" strike="noStrike">
              <a:solidFill>
                <a:srgbClr val="1c2229"/>
              </a:solidFill>
              <a:latin typeface="Open Sans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1c2229"/>
                </a:solidFill>
                <a:latin typeface="Open Sans Light"/>
              </a:rPr>
              <a:t>Third Outline Level</a:t>
            </a:r>
            <a:endParaRPr b="0" lang="en-US" sz="1200" spc="-1" strike="noStrike">
              <a:solidFill>
                <a:srgbClr val="1c2229"/>
              </a:solidFill>
              <a:latin typeface="Open Sans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1c2229"/>
                </a:solidFill>
                <a:latin typeface="Open Sans Light"/>
              </a:rPr>
              <a:t>Fourth Outline Level</a:t>
            </a:r>
            <a:endParaRPr b="0" lang="en-US" sz="1200" spc="-1" strike="noStrike">
              <a:solidFill>
                <a:srgbClr val="1c2229"/>
              </a:solidFill>
              <a:latin typeface="Open Sans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1c2229"/>
                </a:solidFill>
                <a:latin typeface="Open Sans Light"/>
              </a:rPr>
              <a:t>Fifth Outline Level</a:t>
            </a:r>
            <a:endParaRPr b="0" lang="en-US" sz="1200" spc="-1" strike="noStrike">
              <a:solidFill>
                <a:srgbClr val="1c2229"/>
              </a:solidFill>
              <a:latin typeface="Open Sans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1c2229"/>
                </a:solidFill>
                <a:latin typeface="Open Sans Light"/>
              </a:rPr>
              <a:t>Sixth Outline Level</a:t>
            </a:r>
            <a:endParaRPr b="0" lang="en-US" sz="1200" spc="-1" strike="noStrike">
              <a:solidFill>
                <a:srgbClr val="1c2229"/>
              </a:solidFill>
              <a:latin typeface="Open Sans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1c2229"/>
                </a:solidFill>
                <a:latin typeface="Open Sans Light"/>
              </a:rPr>
              <a:t>Seventh Outline Level</a:t>
            </a:r>
            <a:endParaRPr b="0" lang="en-US" sz="12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4572000" y="2571840"/>
            <a:ext cx="3971520" cy="1971360"/>
          </a:xfrm>
          <a:prstGeom prst="rect">
            <a:avLst/>
          </a:prstGeom>
          <a:pattFill prst="wdUpDiag">
            <a:fgClr>
              <a:srgbClr val="1c2229"/>
            </a:fgClr>
            <a:bgClr>
              <a:srgbClr val="ffffff"/>
            </a:bgClr>
          </a:pattFill>
          <a:ln w="0">
            <a:noFill/>
          </a:ln>
        </p:spPr>
        <p:txBody>
          <a:bodyPr lIns="90000" rIns="90000" tIns="45000" bIns="45000" anchor="ctr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1c2229"/>
                </a:solidFill>
                <a:latin typeface="Open Sans Light"/>
              </a:rPr>
              <a:t>Click to edit the outline text format</a:t>
            </a:r>
            <a:endParaRPr b="0" lang="en-US" sz="1200" spc="-1" strike="noStrike">
              <a:solidFill>
                <a:srgbClr val="1c2229"/>
              </a:solidFill>
              <a:latin typeface="Open Sans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1c2229"/>
                </a:solidFill>
                <a:latin typeface="Open Sans Light"/>
              </a:rPr>
              <a:t>Second Outline Level</a:t>
            </a:r>
            <a:endParaRPr b="0" lang="en-US" sz="1200" spc="-1" strike="noStrike">
              <a:solidFill>
                <a:srgbClr val="1c2229"/>
              </a:solidFill>
              <a:latin typeface="Open Sans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1c2229"/>
                </a:solidFill>
                <a:latin typeface="Open Sans Light"/>
              </a:rPr>
              <a:t>Third Outline Level</a:t>
            </a:r>
            <a:endParaRPr b="0" lang="en-US" sz="1200" spc="-1" strike="noStrike">
              <a:solidFill>
                <a:srgbClr val="1c2229"/>
              </a:solidFill>
              <a:latin typeface="Open Sans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1c2229"/>
                </a:solidFill>
                <a:latin typeface="Open Sans Light"/>
              </a:rPr>
              <a:t>Fourth Outline Level</a:t>
            </a:r>
            <a:endParaRPr b="0" lang="en-US" sz="1200" spc="-1" strike="noStrike">
              <a:solidFill>
                <a:srgbClr val="1c2229"/>
              </a:solidFill>
              <a:latin typeface="Open Sans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1c2229"/>
                </a:solidFill>
                <a:latin typeface="Open Sans Light"/>
              </a:rPr>
              <a:t>Fifth Outline Level</a:t>
            </a:r>
            <a:endParaRPr b="0" lang="en-US" sz="1200" spc="-1" strike="noStrike">
              <a:solidFill>
                <a:srgbClr val="1c2229"/>
              </a:solidFill>
              <a:latin typeface="Open Sans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1c2229"/>
                </a:solidFill>
                <a:latin typeface="Open Sans Light"/>
              </a:rPr>
              <a:t>Sixth Outline Level</a:t>
            </a:r>
            <a:endParaRPr b="0" lang="en-US" sz="1200" spc="-1" strike="noStrike">
              <a:solidFill>
                <a:srgbClr val="1c2229"/>
              </a:solidFill>
              <a:latin typeface="Open Sans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1c2229"/>
                </a:solidFill>
                <a:latin typeface="Open Sans Light"/>
              </a:rPr>
              <a:t>Seventh Outline Level</a:t>
            </a:r>
            <a:endParaRPr b="0" lang="en-US" sz="12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1c2229"/>
                </a:solidFill>
                <a:latin typeface="Arial Narrow"/>
              </a:rPr>
              <a:t>Click to edit the title text format</a:t>
            </a:r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5000"/>
          </a:bodyPr>
          <a:p>
            <a:r>
              <a:rPr b="0" lang="en-US" sz="1800" spc="-1" strike="noStrike">
                <a:solidFill>
                  <a:srgbClr val="1c2229"/>
                </a:solidFill>
                <a:latin typeface="Arial Narrow"/>
              </a:rPr>
              <a:t>Click to edit the title text format</a:t>
            </a:r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473" name="PlaceHolder 2"/>
          <p:cNvSpPr>
            <a:spLocks noGrp="1"/>
          </p:cNvSpPr>
          <p:nvPr>
            <p:ph type="body"/>
          </p:nvPr>
        </p:nvSpPr>
        <p:spPr>
          <a:xfrm>
            <a:off x="628560" y="650160"/>
            <a:ext cx="7886520" cy="142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20" spc="-1" strike="noStrike">
                <a:solidFill>
                  <a:srgbClr val="1c2229"/>
                </a:solidFill>
                <a:latin typeface="Open Sans Light"/>
              </a:rPr>
              <a:t>Click to edit the outline text format</a:t>
            </a:r>
            <a:endParaRPr b="0" lang="en-US" sz="820" spc="-1" strike="noStrike">
              <a:solidFill>
                <a:srgbClr val="1c2229"/>
              </a:solidFill>
              <a:latin typeface="Open Sans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820" spc="-1" strike="noStrike">
                <a:solidFill>
                  <a:srgbClr val="1c2229"/>
                </a:solidFill>
                <a:latin typeface="Open Sans Light"/>
              </a:rPr>
              <a:t>Second Outline Level</a:t>
            </a:r>
            <a:endParaRPr b="0" lang="en-US" sz="820" spc="-1" strike="noStrike">
              <a:solidFill>
                <a:srgbClr val="1c2229"/>
              </a:solidFill>
              <a:latin typeface="Open Sans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20" spc="-1" strike="noStrike">
                <a:solidFill>
                  <a:srgbClr val="1c2229"/>
                </a:solidFill>
                <a:latin typeface="Open Sans Light"/>
              </a:rPr>
              <a:t>Third Outline Level</a:t>
            </a:r>
            <a:endParaRPr b="0" lang="en-US" sz="820" spc="-1" strike="noStrike">
              <a:solidFill>
                <a:srgbClr val="1c2229"/>
              </a:solidFill>
              <a:latin typeface="Open Sans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820" spc="-1" strike="noStrike">
                <a:solidFill>
                  <a:srgbClr val="1c2229"/>
                </a:solidFill>
                <a:latin typeface="Open Sans Light"/>
              </a:rPr>
              <a:t>Fourth Outline Level</a:t>
            </a:r>
            <a:endParaRPr b="0" lang="en-US" sz="820" spc="-1" strike="noStrike">
              <a:solidFill>
                <a:srgbClr val="1c2229"/>
              </a:solidFill>
              <a:latin typeface="Open Sans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20" spc="-1" strike="noStrike">
                <a:solidFill>
                  <a:srgbClr val="1c2229"/>
                </a:solidFill>
                <a:latin typeface="Open Sans Light"/>
              </a:rPr>
              <a:t>Fifth Outline Level</a:t>
            </a:r>
            <a:endParaRPr b="0" lang="en-US" sz="820" spc="-1" strike="noStrike">
              <a:solidFill>
                <a:srgbClr val="1c2229"/>
              </a:solidFill>
              <a:latin typeface="Open Sans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20" spc="-1" strike="noStrike">
                <a:solidFill>
                  <a:srgbClr val="1c2229"/>
                </a:solidFill>
                <a:latin typeface="Open Sans Light"/>
              </a:rPr>
              <a:t>Sixth Outline Level</a:t>
            </a:r>
            <a:endParaRPr b="0" lang="en-US" sz="820" spc="-1" strike="noStrike">
              <a:solidFill>
                <a:srgbClr val="1c2229"/>
              </a:solidFill>
              <a:latin typeface="Open Sans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20" spc="-1" strike="noStrike">
                <a:solidFill>
                  <a:srgbClr val="1c2229"/>
                </a:solidFill>
                <a:latin typeface="Open Sans Light"/>
              </a:rPr>
              <a:t>Seventh Outline Level</a:t>
            </a:r>
            <a:endParaRPr b="0" lang="en-US" sz="820" spc="-1" strike="noStrike">
              <a:solidFill>
                <a:srgbClr val="1c2229"/>
              </a:solidFill>
              <a:latin typeface="Open Sans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body"/>
          </p:nvPr>
        </p:nvSpPr>
        <p:spPr>
          <a:xfrm>
            <a:off x="466560" y="457200"/>
            <a:ext cx="4105080" cy="4228920"/>
          </a:xfrm>
          <a:prstGeom prst="rect">
            <a:avLst/>
          </a:prstGeom>
          <a:pattFill prst="wdUpDiag">
            <a:fgClr>
              <a:srgbClr val="1c2229"/>
            </a:fgClr>
            <a:bgClr>
              <a:srgbClr val="ffffff"/>
            </a:bgClr>
          </a:pattFill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1c2229"/>
                </a:solidFill>
                <a:latin typeface="Raleway"/>
                <a:ea typeface="MS PGothic"/>
              </a:rPr>
              <a:t>Click icon to add picture</a:t>
            </a:r>
            <a:endParaRPr b="0" lang="en-US" sz="12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51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1c2229"/>
                </a:solidFill>
                <a:latin typeface="Arial Narrow"/>
              </a:rPr>
              <a:t>Click to edit the title text format</a:t>
            </a:r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c22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5000"/>
          </a:bodyPr>
          <a:p>
            <a:r>
              <a:rPr b="0" lang="en-US" sz="1800" spc="-1" strike="noStrike">
                <a:solidFill>
                  <a:srgbClr val="1c2229"/>
                </a:solidFill>
                <a:latin typeface="Arial Narrow"/>
              </a:rPr>
              <a:t>Click to edit the title text format</a:t>
            </a:r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549" name="PlaceHolder 2"/>
          <p:cNvSpPr>
            <a:spLocks noGrp="1"/>
          </p:cNvSpPr>
          <p:nvPr>
            <p:ph type="body"/>
          </p:nvPr>
        </p:nvSpPr>
        <p:spPr>
          <a:xfrm>
            <a:off x="628560" y="650160"/>
            <a:ext cx="7886520" cy="142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20" spc="-1" strike="noStrike">
                <a:solidFill>
                  <a:srgbClr val="ffffff"/>
                </a:solidFill>
                <a:latin typeface="Open Sans Light"/>
              </a:rPr>
              <a:t>Click to edit the outline text format</a:t>
            </a:r>
            <a:endParaRPr b="0" lang="en-US" sz="820" spc="-1" strike="noStrike">
              <a:solidFill>
                <a:srgbClr val="ffffff"/>
              </a:solidFill>
              <a:latin typeface="Open Sans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820" spc="-1" strike="noStrike">
                <a:solidFill>
                  <a:srgbClr val="ffffff"/>
                </a:solidFill>
                <a:latin typeface="Open Sans Light"/>
              </a:rPr>
              <a:t>Second Outline Level</a:t>
            </a:r>
            <a:endParaRPr b="0" lang="en-US" sz="820" spc="-1" strike="noStrike">
              <a:solidFill>
                <a:srgbClr val="ffffff"/>
              </a:solidFill>
              <a:latin typeface="Open Sans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20" spc="-1" strike="noStrike">
                <a:solidFill>
                  <a:srgbClr val="ffffff"/>
                </a:solidFill>
                <a:latin typeface="Open Sans Light"/>
              </a:rPr>
              <a:t>Third Outline Level</a:t>
            </a:r>
            <a:endParaRPr b="0" lang="en-US" sz="820" spc="-1" strike="noStrike">
              <a:solidFill>
                <a:srgbClr val="ffffff"/>
              </a:solidFill>
              <a:latin typeface="Open Sans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820" spc="-1" strike="noStrike">
                <a:solidFill>
                  <a:srgbClr val="ffffff"/>
                </a:solidFill>
                <a:latin typeface="Open Sans Light"/>
              </a:rPr>
              <a:t>Fourth Outline Level</a:t>
            </a:r>
            <a:endParaRPr b="0" lang="en-US" sz="820" spc="-1" strike="noStrike">
              <a:solidFill>
                <a:srgbClr val="ffffff"/>
              </a:solidFill>
              <a:latin typeface="Open Sans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20" spc="-1" strike="noStrike">
                <a:solidFill>
                  <a:srgbClr val="ffffff"/>
                </a:solidFill>
                <a:latin typeface="Open Sans Light"/>
              </a:rPr>
              <a:t>Fifth Outline Level</a:t>
            </a:r>
            <a:endParaRPr b="0" lang="en-US" sz="820" spc="-1" strike="noStrike">
              <a:solidFill>
                <a:srgbClr val="ffffff"/>
              </a:solidFill>
              <a:latin typeface="Open Sans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20" spc="-1" strike="noStrike">
                <a:solidFill>
                  <a:srgbClr val="ffffff"/>
                </a:solidFill>
                <a:latin typeface="Open Sans Light"/>
              </a:rPr>
              <a:t>Sixth Outline Level</a:t>
            </a:r>
            <a:endParaRPr b="0" lang="en-US" sz="820" spc="-1" strike="noStrike">
              <a:solidFill>
                <a:srgbClr val="ffffff"/>
              </a:solidFill>
              <a:latin typeface="Open Sans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20" spc="-1" strike="noStrike">
                <a:solidFill>
                  <a:srgbClr val="ffffff"/>
                </a:solidFill>
                <a:latin typeface="Open Sans Light"/>
              </a:rPr>
              <a:t>Seventh Outline Level</a:t>
            </a:r>
            <a:endParaRPr b="0" lang="en-US" sz="82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550" name="PlaceHolder 3"/>
          <p:cNvSpPr>
            <a:spLocks noGrp="1"/>
          </p:cNvSpPr>
          <p:nvPr>
            <p:ph type="body"/>
          </p:nvPr>
        </p:nvSpPr>
        <p:spPr>
          <a:xfrm>
            <a:off x="987840" y="1526400"/>
            <a:ext cx="1047240" cy="1055160"/>
          </a:xfrm>
          <a:prstGeom prst="rect">
            <a:avLst/>
          </a:prstGeom>
          <a:pattFill prst="openDmnd">
            <a:fgClr>
              <a:srgbClr val="1c2229"/>
            </a:fgClr>
            <a:bgClr>
              <a:srgbClr val="ffffff"/>
            </a:bgClr>
          </a:pattFill>
          <a:ln w="0">
            <a:noFill/>
          </a:ln>
        </p:spPr>
        <p:txBody>
          <a:bodyPr lIns="90000" rIns="90000" tIns="45000" bIns="45000" anchor="ctr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Click to edit the outline text format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Second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Third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Fourth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Fifth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Sixth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Seventh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551" name="PlaceHolder 4"/>
          <p:cNvSpPr>
            <a:spLocks noGrp="1"/>
          </p:cNvSpPr>
          <p:nvPr>
            <p:ph type="body"/>
          </p:nvPr>
        </p:nvSpPr>
        <p:spPr>
          <a:xfrm>
            <a:off x="987840" y="3239280"/>
            <a:ext cx="1047240" cy="1055160"/>
          </a:xfrm>
          <a:prstGeom prst="rect">
            <a:avLst/>
          </a:prstGeom>
          <a:pattFill prst="openDmnd">
            <a:fgClr>
              <a:srgbClr val="1c2229"/>
            </a:fgClr>
            <a:bgClr>
              <a:srgbClr val="ffffff"/>
            </a:bgClr>
          </a:pattFill>
          <a:ln w="0">
            <a:noFill/>
          </a:ln>
        </p:spPr>
        <p:txBody>
          <a:bodyPr lIns="90000" rIns="90000" tIns="45000" bIns="45000" anchor="ctr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Click to edit the outline text format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Second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Third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Fourth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Fifth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Sixth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Seventh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552" name="PlaceHolder 5"/>
          <p:cNvSpPr>
            <a:spLocks noGrp="1"/>
          </p:cNvSpPr>
          <p:nvPr>
            <p:ph type="body"/>
          </p:nvPr>
        </p:nvSpPr>
        <p:spPr>
          <a:xfrm>
            <a:off x="5000040" y="3239280"/>
            <a:ext cx="1047240" cy="1055160"/>
          </a:xfrm>
          <a:prstGeom prst="rect">
            <a:avLst/>
          </a:prstGeom>
          <a:pattFill prst="openDmnd">
            <a:fgClr>
              <a:srgbClr val="1c2229"/>
            </a:fgClr>
            <a:bgClr>
              <a:srgbClr val="ffffff"/>
            </a:bgClr>
          </a:pattFill>
          <a:ln w="0">
            <a:noFill/>
          </a:ln>
        </p:spPr>
        <p:txBody>
          <a:bodyPr lIns="90000" rIns="90000" tIns="45000" bIns="45000" anchor="ctr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Click to edit the outline text format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Second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Third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Fourth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Fifth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Sixth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Seventh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553" name="PlaceHolder 6"/>
          <p:cNvSpPr>
            <a:spLocks noGrp="1"/>
          </p:cNvSpPr>
          <p:nvPr>
            <p:ph type="body"/>
          </p:nvPr>
        </p:nvSpPr>
        <p:spPr>
          <a:xfrm>
            <a:off x="5000040" y="1526400"/>
            <a:ext cx="1047240" cy="1055160"/>
          </a:xfrm>
          <a:prstGeom prst="rect">
            <a:avLst/>
          </a:prstGeom>
          <a:pattFill prst="openDmnd">
            <a:fgClr>
              <a:srgbClr val="1c2229"/>
            </a:fgClr>
            <a:bgClr>
              <a:srgbClr val="ffffff"/>
            </a:bgClr>
          </a:pattFill>
          <a:ln w="0">
            <a:noFill/>
          </a:ln>
        </p:spPr>
        <p:txBody>
          <a:bodyPr lIns="90000" rIns="90000" tIns="45000" bIns="45000" anchor="ctr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Click to edit the outline text format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Second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Third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Fourth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Fifth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Sixth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Seventh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300" spc="-1" strike="noStrike">
                <a:solidFill>
                  <a:srgbClr val="1c2229"/>
                </a:solidFill>
                <a:latin typeface="Open Sans Light"/>
              </a:rPr>
              <a:t>Click to edit Master title style</a:t>
            </a:r>
            <a:endParaRPr b="0" lang="en-US" sz="33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171360" indent="-171360">
              <a:lnSpc>
                <a:spcPct val="90000"/>
              </a:lnSpc>
              <a:spcBef>
                <a:spcPts val="751"/>
              </a:spcBef>
              <a:buClr>
                <a:srgbClr val="1c2229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1c2229"/>
                </a:solidFill>
                <a:latin typeface="Open Sans Light"/>
              </a:rPr>
              <a:t>Click to edit Master </a:t>
            </a:r>
            <a:r>
              <a:rPr b="0" lang="en-US" sz="2100" spc="-1" strike="noStrike">
                <a:solidFill>
                  <a:srgbClr val="1c2229"/>
                </a:solidFill>
                <a:latin typeface="Open Sans Light"/>
              </a:rPr>
              <a:t>text styles</a:t>
            </a: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  <a:p>
            <a:pPr lvl="1" marL="514440" indent="-171360">
              <a:lnSpc>
                <a:spcPct val="90000"/>
              </a:lnSpc>
              <a:spcBef>
                <a:spcPts val="374"/>
              </a:spcBef>
              <a:buClr>
                <a:srgbClr val="1c2229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1c2229"/>
                </a:solidFill>
                <a:latin typeface="Open Sans Light"/>
              </a:rPr>
              <a:t>Second level</a:t>
            </a:r>
            <a:endParaRPr b="0" lang="en-US" sz="1800" spc="-1" strike="noStrike">
              <a:solidFill>
                <a:srgbClr val="1c2229"/>
              </a:solidFill>
              <a:latin typeface="Open Sans Light"/>
            </a:endParaRPr>
          </a:p>
          <a:p>
            <a:pPr lvl="2" marL="857160" indent="-171360">
              <a:lnSpc>
                <a:spcPct val="90000"/>
              </a:lnSpc>
              <a:spcBef>
                <a:spcPts val="374"/>
              </a:spcBef>
              <a:buClr>
                <a:srgbClr val="1c2229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1c2229"/>
                </a:solidFill>
                <a:latin typeface="Open Sans Light"/>
              </a:rPr>
              <a:t>Third level</a:t>
            </a:r>
            <a:endParaRPr b="0" lang="en-US" sz="1500" spc="-1" strike="noStrike">
              <a:solidFill>
                <a:srgbClr val="1c2229"/>
              </a:solidFill>
              <a:latin typeface="Open Sans Light"/>
            </a:endParaRPr>
          </a:p>
          <a:p>
            <a:pPr lvl="3" marL="1200240" indent="-171360">
              <a:lnSpc>
                <a:spcPct val="90000"/>
              </a:lnSpc>
              <a:spcBef>
                <a:spcPts val="374"/>
              </a:spcBef>
              <a:buClr>
                <a:srgbClr val="1c2229"/>
              </a:buClr>
              <a:buFont typeface="Arial"/>
              <a:buChar char="•"/>
            </a:pPr>
            <a:r>
              <a:rPr b="0" lang="en-US" sz="1350" spc="-1" strike="noStrike">
                <a:solidFill>
                  <a:srgbClr val="1c2229"/>
                </a:solidFill>
                <a:latin typeface="Open Sans Light"/>
              </a:rPr>
              <a:t>Fourth level</a:t>
            </a:r>
            <a:endParaRPr b="0" lang="en-US" sz="1350" spc="-1" strike="noStrike">
              <a:solidFill>
                <a:srgbClr val="1c2229"/>
              </a:solidFill>
              <a:latin typeface="Open Sans Light"/>
            </a:endParaRPr>
          </a:p>
          <a:p>
            <a:pPr lvl="4" marL="1542960" indent="-171360">
              <a:lnSpc>
                <a:spcPct val="90000"/>
              </a:lnSpc>
              <a:spcBef>
                <a:spcPts val="374"/>
              </a:spcBef>
              <a:buClr>
                <a:srgbClr val="1c2229"/>
              </a:buClr>
              <a:buFont typeface="Arial"/>
              <a:buChar char="•"/>
            </a:pPr>
            <a:r>
              <a:rPr b="0" lang="en-US" sz="1350" spc="-1" strike="noStrike">
                <a:solidFill>
                  <a:srgbClr val="1c2229"/>
                </a:solidFill>
                <a:latin typeface="Open Sans Light"/>
              </a:rPr>
              <a:t>Fifth level</a:t>
            </a:r>
            <a:endParaRPr b="0" lang="en-US" sz="135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dt" idx="1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ftr" idx="2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sldNum" idx="3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c8d8e"/>
                </a:solidFill>
                <a:latin typeface="Open Sans Light"/>
                <a:ea typeface="MS PGothic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DEAD0FD-C287-402A-A436-705743F81EFC}" type="slidenum">
              <a:rPr b="0" lang="en-US" sz="900" spc="-1" strike="noStrike">
                <a:solidFill>
                  <a:srgbClr val="8c8d8e"/>
                </a:solidFill>
                <a:latin typeface="Open Sans Light"/>
                <a:ea typeface="MS PGothic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body"/>
          </p:nvPr>
        </p:nvSpPr>
        <p:spPr>
          <a:xfrm>
            <a:off x="466560" y="457200"/>
            <a:ext cx="4105080" cy="4228920"/>
          </a:xfrm>
          <a:prstGeom prst="rect">
            <a:avLst/>
          </a:prstGeom>
          <a:pattFill prst="wdUpDiag">
            <a:fgClr>
              <a:srgbClr val="1c2229"/>
            </a:fgClr>
            <a:bgClr>
              <a:srgbClr val="ffffff"/>
            </a:bgClr>
          </a:pattFill>
          <a:ln w="0">
            <a:noFill/>
          </a:ln>
        </p:spPr>
        <p:txBody>
          <a:bodyPr lIns="90000" rIns="90000" tIns="45000" bIns="45000" anchor="ctr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1c2229"/>
                </a:solidFill>
                <a:latin typeface="Open Sans Light"/>
              </a:rPr>
              <a:t>Click to edit the outline text format</a:t>
            </a:r>
            <a:endParaRPr b="0" lang="en-US" sz="1200" spc="-1" strike="noStrike">
              <a:solidFill>
                <a:srgbClr val="1c2229"/>
              </a:solidFill>
              <a:latin typeface="Open Sans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1c2229"/>
                </a:solidFill>
                <a:latin typeface="Open Sans Light"/>
              </a:rPr>
              <a:t>Second Outline Level</a:t>
            </a:r>
            <a:endParaRPr b="0" lang="en-US" sz="1200" spc="-1" strike="noStrike">
              <a:solidFill>
                <a:srgbClr val="1c2229"/>
              </a:solidFill>
              <a:latin typeface="Open Sans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1c2229"/>
                </a:solidFill>
                <a:latin typeface="Open Sans Light"/>
              </a:rPr>
              <a:t>Third Outline Level</a:t>
            </a:r>
            <a:endParaRPr b="0" lang="en-US" sz="1200" spc="-1" strike="noStrike">
              <a:solidFill>
                <a:srgbClr val="1c2229"/>
              </a:solidFill>
              <a:latin typeface="Open Sans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1c2229"/>
                </a:solidFill>
                <a:latin typeface="Open Sans Light"/>
              </a:rPr>
              <a:t>Fourth Outline Level</a:t>
            </a:r>
            <a:endParaRPr b="0" lang="en-US" sz="1200" spc="-1" strike="noStrike">
              <a:solidFill>
                <a:srgbClr val="1c2229"/>
              </a:solidFill>
              <a:latin typeface="Open Sans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1c2229"/>
                </a:solidFill>
                <a:latin typeface="Open Sans Light"/>
              </a:rPr>
              <a:t>Fifth Outline Level</a:t>
            </a:r>
            <a:endParaRPr b="0" lang="en-US" sz="1200" spc="-1" strike="noStrike">
              <a:solidFill>
                <a:srgbClr val="1c2229"/>
              </a:solidFill>
              <a:latin typeface="Open Sans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1c2229"/>
                </a:solidFill>
                <a:latin typeface="Open Sans Light"/>
              </a:rPr>
              <a:t>Sixth Outline Level</a:t>
            </a:r>
            <a:endParaRPr b="0" lang="en-US" sz="1200" spc="-1" strike="noStrike">
              <a:solidFill>
                <a:srgbClr val="1c2229"/>
              </a:solidFill>
              <a:latin typeface="Open Sans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1c2229"/>
                </a:solidFill>
                <a:latin typeface="Open Sans Light"/>
              </a:rPr>
              <a:t>Seventh Outline Level</a:t>
            </a:r>
            <a:endParaRPr b="0" lang="en-US" sz="12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1c2229"/>
                </a:solidFill>
                <a:latin typeface="Arial Narrow"/>
              </a:rPr>
              <a:t>Click to edit the title text format</a:t>
            </a:r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c22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5000"/>
          </a:bodyPr>
          <a:p>
            <a:r>
              <a:rPr b="0" lang="en-US" sz="1800" spc="-1" strike="noStrike">
                <a:solidFill>
                  <a:srgbClr val="1c2229"/>
                </a:solidFill>
                <a:latin typeface="Arial Narrow"/>
              </a:rPr>
              <a:t>Click to edit the title text format</a:t>
            </a:r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28560" y="650160"/>
            <a:ext cx="7886520" cy="142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20" spc="-1" strike="noStrike">
                <a:solidFill>
                  <a:srgbClr val="ffffff"/>
                </a:solidFill>
                <a:latin typeface="Open Sans Light"/>
              </a:rPr>
              <a:t>Click to edit the outline text format</a:t>
            </a:r>
            <a:endParaRPr b="0" lang="en-US" sz="820" spc="-1" strike="noStrike">
              <a:solidFill>
                <a:srgbClr val="ffffff"/>
              </a:solidFill>
              <a:latin typeface="Open Sans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820" spc="-1" strike="noStrike">
                <a:solidFill>
                  <a:srgbClr val="ffffff"/>
                </a:solidFill>
                <a:latin typeface="Open Sans Light"/>
              </a:rPr>
              <a:t>Second Outline Level</a:t>
            </a:r>
            <a:endParaRPr b="0" lang="en-US" sz="820" spc="-1" strike="noStrike">
              <a:solidFill>
                <a:srgbClr val="ffffff"/>
              </a:solidFill>
              <a:latin typeface="Open Sans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20" spc="-1" strike="noStrike">
                <a:solidFill>
                  <a:srgbClr val="ffffff"/>
                </a:solidFill>
                <a:latin typeface="Open Sans Light"/>
              </a:rPr>
              <a:t>Third Outline Level</a:t>
            </a:r>
            <a:endParaRPr b="0" lang="en-US" sz="820" spc="-1" strike="noStrike">
              <a:solidFill>
                <a:srgbClr val="ffffff"/>
              </a:solidFill>
              <a:latin typeface="Open Sans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820" spc="-1" strike="noStrike">
                <a:solidFill>
                  <a:srgbClr val="ffffff"/>
                </a:solidFill>
                <a:latin typeface="Open Sans Light"/>
              </a:rPr>
              <a:t>Fourth Outline Level</a:t>
            </a:r>
            <a:endParaRPr b="0" lang="en-US" sz="820" spc="-1" strike="noStrike">
              <a:solidFill>
                <a:srgbClr val="ffffff"/>
              </a:solidFill>
              <a:latin typeface="Open Sans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20" spc="-1" strike="noStrike">
                <a:solidFill>
                  <a:srgbClr val="ffffff"/>
                </a:solidFill>
                <a:latin typeface="Open Sans Light"/>
              </a:rPr>
              <a:t>Fifth Outline Level</a:t>
            </a:r>
            <a:endParaRPr b="0" lang="en-US" sz="820" spc="-1" strike="noStrike">
              <a:solidFill>
                <a:srgbClr val="ffffff"/>
              </a:solidFill>
              <a:latin typeface="Open Sans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20" spc="-1" strike="noStrike">
                <a:solidFill>
                  <a:srgbClr val="ffffff"/>
                </a:solidFill>
                <a:latin typeface="Open Sans Light"/>
              </a:rPr>
              <a:t>Sixth Outline Level</a:t>
            </a:r>
            <a:endParaRPr b="0" lang="en-US" sz="820" spc="-1" strike="noStrike">
              <a:solidFill>
                <a:srgbClr val="ffffff"/>
              </a:solidFill>
              <a:latin typeface="Open Sans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20" spc="-1" strike="noStrike">
                <a:solidFill>
                  <a:srgbClr val="ffffff"/>
                </a:solidFill>
                <a:latin typeface="Open Sans Light"/>
              </a:rPr>
              <a:t>Seventh Outline Level</a:t>
            </a:r>
            <a:endParaRPr b="0" lang="en-US" sz="82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1331640" y="1202760"/>
            <a:ext cx="1508040" cy="1508040"/>
          </a:xfrm>
          <a:prstGeom prst="rect">
            <a:avLst/>
          </a:prstGeom>
          <a:pattFill prst="openDmnd">
            <a:fgClr>
              <a:srgbClr val="1c2229"/>
            </a:fgClr>
            <a:bgClr>
              <a:srgbClr val="ffffff"/>
            </a:bgClr>
          </a:pattFill>
          <a:ln w="0">
            <a:noFill/>
          </a:ln>
        </p:spPr>
        <p:txBody>
          <a:bodyPr lIns="90000" rIns="90000" tIns="45000" bIns="45000" anchor="ctr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Click to edit the outline text format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Second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Third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Fourth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Fifth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Sixth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Seventh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3817800" y="1202760"/>
            <a:ext cx="1508040" cy="1508040"/>
          </a:xfrm>
          <a:prstGeom prst="rect">
            <a:avLst/>
          </a:prstGeom>
          <a:pattFill prst="openDmnd">
            <a:fgClr>
              <a:srgbClr val="1c2229"/>
            </a:fgClr>
            <a:bgClr>
              <a:srgbClr val="ffffff"/>
            </a:bgClr>
          </a:pattFill>
          <a:ln w="0">
            <a:noFill/>
          </a:ln>
        </p:spPr>
        <p:txBody>
          <a:bodyPr lIns="90000" rIns="90000" tIns="45000" bIns="45000" anchor="ctr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Click to edit the outline text format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Second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Third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Fourth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Fifth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Sixth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Seventh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6303600" y="1202760"/>
            <a:ext cx="1508040" cy="1508040"/>
          </a:xfrm>
          <a:prstGeom prst="rect">
            <a:avLst/>
          </a:prstGeom>
          <a:pattFill prst="openDmnd">
            <a:fgClr>
              <a:srgbClr val="1c2229"/>
            </a:fgClr>
            <a:bgClr>
              <a:srgbClr val="ffffff"/>
            </a:bgClr>
          </a:pattFill>
          <a:ln w="0">
            <a:noFill/>
          </a:ln>
        </p:spPr>
        <p:txBody>
          <a:bodyPr lIns="90000" rIns="90000" tIns="45000" bIns="45000" anchor="ctr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Click to edit the outline text format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Second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Third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Fourth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Fifth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Sixth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Seventh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c22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body"/>
          </p:nvPr>
        </p:nvSpPr>
        <p:spPr>
          <a:xfrm>
            <a:off x="4572000" y="457200"/>
            <a:ext cx="4105080" cy="4228920"/>
          </a:xfrm>
          <a:prstGeom prst="rect">
            <a:avLst/>
          </a:prstGeom>
          <a:pattFill prst="openDmnd">
            <a:fgClr>
              <a:srgbClr val="1c2229"/>
            </a:fgClr>
            <a:bgClr>
              <a:srgbClr val="ffffff"/>
            </a:bgClr>
          </a:pattFill>
          <a:ln w="0">
            <a:noFill/>
          </a:ln>
        </p:spPr>
        <p:txBody>
          <a:bodyPr lIns="90000" rIns="90000" tIns="45000" bIns="45000" anchor="ctr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Click to edit the outline text format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Second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Third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Fourth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Fifth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Sixth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Seventh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1c2229"/>
                </a:solidFill>
                <a:latin typeface="Arial Narrow"/>
              </a:rPr>
              <a:t>Click to edit the title text format</a:t>
            </a:r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c22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body"/>
          </p:nvPr>
        </p:nvSpPr>
        <p:spPr>
          <a:xfrm>
            <a:off x="-1436760" y="0"/>
            <a:ext cx="10580400" cy="5143320"/>
          </a:xfrm>
          <a:prstGeom prst="rect">
            <a:avLst/>
          </a:prstGeom>
          <a:pattFill prst="openDmnd">
            <a:fgClr>
              <a:srgbClr val="1c2229"/>
            </a:fgClr>
            <a:bgClr>
              <a:srgbClr val="ffffff"/>
            </a:bgClr>
          </a:pattFill>
          <a:ln w="0">
            <a:noFill/>
          </a:ln>
        </p:spPr>
        <p:txBody>
          <a:bodyPr lIns="90000" rIns="90000" tIns="45000" bIns="45000" anchor="ctr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Click to edit the outline text format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Second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Third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Fourth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Fifth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Sixth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Seventh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1c2229"/>
                </a:solidFill>
                <a:latin typeface="Arial Narrow"/>
              </a:rPr>
              <a:t>Click to edit the title text format</a:t>
            </a:r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c22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body"/>
          </p:nvPr>
        </p:nvSpPr>
        <p:spPr>
          <a:xfrm>
            <a:off x="0" y="-1513080"/>
            <a:ext cx="9143640" cy="6656400"/>
          </a:xfrm>
          <a:prstGeom prst="rect">
            <a:avLst/>
          </a:prstGeom>
          <a:pattFill prst="openDmnd">
            <a:fgClr>
              <a:srgbClr val="1c2229"/>
            </a:fgClr>
            <a:bgClr>
              <a:srgbClr val="ffffff"/>
            </a:bgClr>
          </a:pattFill>
          <a:ln w="0">
            <a:noFill/>
          </a:ln>
        </p:spPr>
        <p:txBody>
          <a:bodyPr lIns="90000" rIns="90000" tIns="45000" bIns="45000" anchor="ctr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Click to edit the outline text format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Second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Third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Fourth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Fifth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Sixth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Seventh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1c2229"/>
                </a:solidFill>
                <a:latin typeface="Arial Narrow"/>
              </a:rPr>
              <a:t>Click to edit the title text format</a:t>
            </a:r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c22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5000"/>
          </a:bodyPr>
          <a:p>
            <a:r>
              <a:rPr b="0" lang="en-US" sz="1800" spc="-1" strike="noStrike">
                <a:solidFill>
                  <a:srgbClr val="1c2229"/>
                </a:solidFill>
                <a:latin typeface="Arial Narrow"/>
              </a:rPr>
              <a:t>Click to edit the title text format</a:t>
            </a:r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628560" y="650160"/>
            <a:ext cx="7886520" cy="142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20" spc="-1" strike="noStrike">
                <a:solidFill>
                  <a:srgbClr val="ffffff"/>
                </a:solidFill>
                <a:latin typeface="Open Sans Light"/>
              </a:rPr>
              <a:t>Click to edit the outline text format</a:t>
            </a:r>
            <a:endParaRPr b="0" lang="en-US" sz="820" spc="-1" strike="noStrike">
              <a:solidFill>
                <a:srgbClr val="ffffff"/>
              </a:solidFill>
              <a:latin typeface="Open Sans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820" spc="-1" strike="noStrike">
                <a:solidFill>
                  <a:srgbClr val="ffffff"/>
                </a:solidFill>
                <a:latin typeface="Open Sans Light"/>
              </a:rPr>
              <a:t>Second Outline Level</a:t>
            </a:r>
            <a:endParaRPr b="0" lang="en-US" sz="820" spc="-1" strike="noStrike">
              <a:solidFill>
                <a:srgbClr val="ffffff"/>
              </a:solidFill>
              <a:latin typeface="Open Sans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20" spc="-1" strike="noStrike">
                <a:solidFill>
                  <a:srgbClr val="ffffff"/>
                </a:solidFill>
                <a:latin typeface="Open Sans Light"/>
              </a:rPr>
              <a:t>Third Outline Level</a:t>
            </a:r>
            <a:endParaRPr b="0" lang="en-US" sz="820" spc="-1" strike="noStrike">
              <a:solidFill>
                <a:srgbClr val="ffffff"/>
              </a:solidFill>
              <a:latin typeface="Open Sans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820" spc="-1" strike="noStrike">
                <a:solidFill>
                  <a:srgbClr val="ffffff"/>
                </a:solidFill>
                <a:latin typeface="Open Sans Light"/>
              </a:rPr>
              <a:t>Fourth Outline Level</a:t>
            </a:r>
            <a:endParaRPr b="0" lang="en-US" sz="820" spc="-1" strike="noStrike">
              <a:solidFill>
                <a:srgbClr val="ffffff"/>
              </a:solidFill>
              <a:latin typeface="Open Sans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20" spc="-1" strike="noStrike">
                <a:solidFill>
                  <a:srgbClr val="ffffff"/>
                </a:solidFill>
                <a:latin typeface="Open Sans Light"/>
              </a:rPr>
              <a:t>Fifth Outline Level</a:t>
            </a:r>
            <a:endParaRPr b="0" lang="en-US" sz="820" spc="-1" strike="noStrike">
              <a:solidFill>
                <a:srgbClr val="ffffff"/>
              </a:solidFill>
              <a:latin typeface="Open Sans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20" spc="-1" strike="noStrike">
                <a:solidFill>
                  <a:srgbClr val="ffffff"/>
                </a:solidFill>
                <a:latin typeface="Open Sans Light"/>
              </a:rPr>
              <a:t>Sixth Outline Level</a:t>
            </a:r>
            <a:endParaRPr b="0" lang="en-US" sz="820" spc="-1" strike="noStrike">
              <a:solidFill>
                <a:srgbClr val="ffffff"/>
              </a:solidFill>
              <a:latin typeface="Open Sans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820" spc="-1" strike="noStrike">
                <a:solidFill>
                  <a:srgbClr val="ffffff"/>
                </a:solidFill>
                <a:latin typeface="Open Sans Light"/>
              </a:rPr>
              <a:t>Seventh Outline Level</a:t>
            </a:r>
            <a:endParaRPr b="0" lang="en-US" sz="82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1331640" y="1202760"/>
            <a:ext cx="1508040" cy="1508040"/>
          </a:xfrm>
          <a:prstGeom prst="rect">
            <a:avLst/>
          </a:prstGeom>
          <a:pattFill prst="openDmnd">
            <a:fgClr>
              <a:srgbClr val="1c2229"/>
            </a:fgClr>
            <a:bgClr>
              <a:srgbClr val="ffffff"/>
            </a:bgClr>
          </a:pattFill>
          <a:ln w="0">
            <a:noFill/>
          </a:ln>
        </p:spPr>
        <p:txBody>
          <a:bodyPr lIns="90000" rIns="90000" tIns="45000" bIns="45000" anchor="ctr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Click to edit the outline text format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Second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Third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Fourth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Fifth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Sixth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Seventh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 type="body"/>
          </p:nvPr>
        </p:nvSpPr>
        <p:spPr>
          <a:xfrm>
            <a:off x="3817800" y="1202760"/>
            <a:ext cx="1508040" cy="1508040"/>
          </a:xfrm>
          <a:prstGeom prst="rect">
            <a:avLst/>
          </a:prstGeom>
          <a:pattFill prst="openDmnd">
            <a:fgClr>
              <a:srgbClr val="1c2229"/>
            </a:fgClr>
            <a:bgClr>
              <a:srgbClr val="ffffff"/>
            </a:bgClr>
          </a:pattFill>
          <a:ln w="0">
            <a:noFill/>
          </a:ln>
        </p:spPr>
        <p:txBody>
          <a:bodyPr lIns="90000" rIns="90000" tIns="45000" bIns="45000" anchor="ctr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Click to edit the outline text format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Second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Third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Fourth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Fifth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Sixth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Seventh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276" name="PlaceHolder 5"/>
          <p:cNvSpPr>
            <a:spLocks noGrp="1"/>
          </p:cNvSpPr>
          <p:nvPr>
            <p:ph type="body"/>
          </p:nvPr>
        </p:nvSpPr>
        <p:spPr>
          <a:xfrm>
            <a:off x="6303600" y="1202760"/>
            <a:ext cx="1508040" cy="1508040"/>
          </a:xfrm>
          <a:prstGeom prst="rect">
            <a:avLst/>
          </a:prstGeom>
          <a:pattFill prst="openDmnd">
            <a:fgClr>
              <a:srgbClr val="1c2229"/>
            </a:fgClr>
            <a:bgClr>
              <a:srgbClr val="ffffff"/>
            </a:bgClr>
          </a:pattFill>
          <a:ln w="0">
            <a:noFill/>
          </a:ln>
        </p:spPr>
        <p:txBody>
          <a:bodyPr lIns="90000" rIns="90000" tIns="45000" bIns="45000" anchor="ctr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Click to edit the outline text format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Second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Third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Fourth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Fifth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Sixth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Open Sans Light"/>
              </a:rPr>
              <a:t>Seventh Outline Level</a:t>
            </a:r>
            <a:endParaRPr b="0" lang="en-US" sz="1200" spc="-1" strike="noStrike">
              <a:solidFill>
                <a:srgbClr val="ffffff"/>
              </a:solidFill>
              <a:latin typeface="Open Sans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dt" idx="4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130" spc="-1" strike="noStrike">
                <a:solidFill>
                  <a:srgbClr val="8c8d8e"/>
                </a:solidFill>
                <a:latin typeface="Open Sans Light"/>
                <a:ea typeface="MS PGothic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130" spc="-1" strike="noStrike">
                <a:solidFill>
                  <a:srgbClr val="8c8d8e"/>
                </a:solidFill>
                <a:latin typeface="Open Sans Light"/>
                <a:ea typeface="MS PGothic"/>
              </a:rPr>
              <a:t>&lt;date/time&gt;</a:t>
            </a:r>
            <a:endParaRPr b="0" lang="en-US" sz="1130" spc="-1" strike="noStrike">
              <a:latin typeface="Times New Roman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 type="ftr" idx="5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sldNum" idx="6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130" spc="-1" strike="noStrike">
                <a:solidFill>
                  <a:srgbClr val="8c8d8e"/>
                </a:solidFill>
                <a:latin typeface="Open Sans Light"/>
                <a:ea typeface="MS PGothic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E7DD4BA-A38C-41B0-B6C9-4A68345693D9}" type="slidenum">
              <a:rPr b="0" lang="en-US" sz="1130" spc="-1" strike="noStrike">
                <a:solidFill>
                  <a:srgbClr val="8c8d8e"/>
                </a:solidFill>
                <a:latin typeface="Open Sans Light"/>
                <a:ea typeface="MS PGothic"/>
              </a:rPr>
              <a:t>&lt;number&gt;</a:t>
            </a:fld>
            <a:endParaRPr b="0" lang="en-US" sz="1130" spc="-1" strike="noStrike">
              <a:latin typeface="Times New Roman"/>
            </a:endParaRPr>
          </a:p>
        </p:txBody>
      </p:sp>
      <p:sp>
        <p:nvSpPr>
          <p:cNvPr id="316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1c2229"/>
                </a:solidFill>
                <a:latin typeface="Arial Narrow"/>
              </a:rPr>
              <a:t>Click to edit the title text format</a:t>
            </a:r>
            <a:endParaRPr b="0" lang="en-US" sz="18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317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solidFill>
                  <a:srgbClr val="1c2229"/>
                </a:solidFill>
                <a:latin typeface="Open Sans Light"/>
              </a:rPr>
              <a:t>Click to edit the outline text format</a:t>
            </a:r>
            <a:endParaRPr b="0" lang="en-US" sz="2100" spc="-1" strike="noStrike">
              <a:solidFill>
                <a:srgbClr val="1c2229"/>
              </a:solidFill>
              <a:latin typeface="Open Sans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solidFill>
                  <a:srgbClr val="1c2229"/>
                </a:solidFill>
                <a:latin typeface="Open Sans Light"/>
              </a:rPr>
              <a:t>Second Outline Level</a:t>
            </a:r>
            <a:endParaRPr b="0" lang="en-US" sz="1500" spc="-1" strike="noStrike">
              <a:solidFill>
                <a:srgbClr val="1c2229"/>
              </a:solidFill>
              <a:latin typeface="Open Sans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50" spc="-1" strike="noStrike">
                <a:solidFill>
                  <a:srgbClr val="1c2229"/>
                </a:solidFill>
                <a:latin typeface="Open Sans Light"/>
              </a:rPr>
              <a:t>Third Outline Level</a:t>
            </a:r>
            <a:endParaRPr b="0" lang="en-US" sz="1350" spc="-1" strike="noStrike">
              <a:solidFill>
                <a:srgbClr val="1c2229"/>
              </a:solidFill>
              <a:latin typeface="Open Sans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50" spc="-1" strike="noStrike">
                <a:solidFill>
                  <a:srgbClr val="1c2229"/>
                </a:solidFill>
                <a:latin typeface="Open Sans Light"/>
              </a:rPr>
              <a:t>Fourth Outline Level</a:t>
            </a:r>
            <a:endParaRPr b="0" lang="en-US" sz="1350" spc="-1" strike="noStrike">
              <a:solidFill>
                <a:srgbClr val="1c2229"/>
              </a:solidFill>
              <a:latin typeface="Open Sans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2229"/>
                </a:solidFill>
                <a:latin typeface="Open Sans Light"/>
              </a:rPr>
              <a:t>Fifth Outline Level</a:t>
            </a:r>
            <a:endParaRPr b="0" lang="en-US" sz="2000" spc="-1" strike="noStrike">
              <a:solidFill>
                <a:srgbClr val="1c2229"/>
              </a:solidFill>
              <a:latin typeface="Open Sans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2229"/>
                </a:solidFill>
                <a:latin typeface="Open Sans Light"/>
              </a:rPr>
              <a:t>Sixth Outline Level</a:t>
            </a:r>
            <a:endParaRPr b="0" lang="en-US" sz="2000" spc="-1" strike="noStrike">
              <a:solidFill>
                <a:srgbClr val="1c2229"/>
              </a:solidFill>
              <a:latin typeface="Open Sans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2229"/>
                </a:solidFill>
                <a:latin typeface="Open Sans Light"/>
              </a:rPr>
              <a:t>Seventh Outline Level</a:t>
            </a:r>
            <a:endParaRPr b="0" lang="en-US" sz="2000" spc="-1" strike="noStrike">
              <a:solidFill>
                <a:srgbClr val="1c2229"/>
              </a:solidFill>
              <a:latin typeface="Open Sans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6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7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7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85.xml"/><Relationship Id="rId5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97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jpe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09.xml"/><Relationship Id="rId5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21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121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3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45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tif"/><Relationship Id="rId3" Type="http://schemas.openxmlformats.org/officeDocument/2006/relationships/slideLayout" Target="../slideLayouts/slideLayout157.xml"/><Relationship Id="rId4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15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slideLayout" Target="../slideLayouts/slideLayout169.xml"/><Relationship Id="rId6" Type="http://schemas.openxmlformats.org/officeDocument/2006/relationships/notesSlide" Target="../notesSlides/notesSlide2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37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61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Picture Placeholder 6"/>
          <p:cNvSpPr/>
          <p:nvPr/>
        </p:nvSpPr>
        <p:spPr>
          <a:xfrm>
            <a:off x="0" y="1080000"/>
            <a:ext cx="7322760" cy="2983320"/>
          </a:xfrm>
          <a:custGeom>
            <a:avLst/>
            <a:gdLst/>
            <a:ahLst/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7" name="Rectangle 4"/>
          <p:cNvSpPr/>
          <p:nvPr/>
        </p:nvSpPr>
        <p:spPr>
          <a:xfrm>
            <a:off x="2755800" y="1080000"/>
            <a:ext cx="4248360" cy="298332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8" name="TextBox 5"/>
          <p:cNvSpPr/>
          <p:nvPr/>
        </p:nvSpPr>
        <p:spPr>
          <a:xfrm>
            <a:off x="3724200" y="3241800"/>
            <a:ext cx="2912760" cy="32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9" name="TextBox 7"/>
          <p:cNvSpPr/>
          <p:nvPr/>
        </p:nvSpPr>
        <p:spPr>
          <a:xfrm>
            <a:off x="2794320" y="1505520"/>
            <a:ext cx="4185360" cy="100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d-ID" sz="3000" spc="-1" strike="noStrike">
                <a:solidFill>
                  <a:srgbClr val="ffffff"/>
                </a:solidFill>
                <a:latin typeface="Raleway ExtraBold"/>
                <a:ea typeface="MS PGothic"/>
              </a:rPr>
              <a:t>Externalities </a:t>
            </a:r>
            <a:endParaRPr b="0" lang="en-US" sz="30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d-ID" sz="3000" spc="-1" strike="noStrike">
                <a:solidFill>
                  <a:srgbClr val="ffffff"/>
                </a:solidFill>
                <a:latin typeface="Raleway ExtraBold"/>
                <a:ea typeface="MS PGothic"/>
              </a:rPr>
              <a:t>and Public Goods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600" name="Rectangle 8"/>
          <p:cNvSpPr/>
          <p:nvPr/>
        </p:nvSpPr>
        <p:spPr>
          <a:xfrm>
            <a:off x="7853040" y="1080000"/>
            <a:ext cx="239400" cy="2983320"/>
          </a:xfrm>
          <a:prstGeom prst="rect">
            <a:avLst/>
          </a:prstGeom>
          <a:solidFill>
            <a:srgbClr val="00a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push dir="u"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ntr" presetID="2" presetSubtype="4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750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750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nodeType="withEffect" fill="hold" presetClass="entr" presetID="2" presetSubtype="4">
                                  <p:stCondLst>
                                    <p:cond delay="1000"/>
                                  </p:stCondLst>
                                  <p:endCondLst>
                                    <p:cond delay="0" evt="begin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75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75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1250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250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1250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1250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Picture Placeholder 2" descr=""/>
          <p:cNvPicPr/>
          <p:nvPr/>
        </p:nvPicPr>
        <p:blipFill>
          <a:blip r:embed="rId1"/>
          <a:srcRect l="0" t="6769" r="0" b="6769"/>
          <a:stretch/>
        </p:blipFill>
        <p:spPr>
          <a:xfrm>
            <a:off x="-1436760" y="0"/>
            <a:ext cx="10580400" cy="5143320"/>
          </a:xfrm>
          <a:prstGeom prst="rect">
            <a:avLst/>
          </a:prstGeom>
          <a:ln w="0">
            <a:noFill/>
          </a:ln>
        </p:spPr>
      </p:pic>
    </p:spTree>
  </p:cSld>
  <p:transition spd="slow">
    <p:push dir="l"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Rectangle 11"/>
          <p:cNvSpPr/>
          <p:nvPr/>
        </p:nvSpPr>
        <p:spPr>
          <a:xfrm>
            <a:off x="385920" y="1208520"/>
            <a:ext cx="3026520" cy="393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2" name="Rectangle 12"/>
          <p:cNvSpPr/>
          <p:nvPr/>
        </p:nvSpPr>
        <p:spPr>
          <a:xfrm>
            <a:off x="385920" y="600480"/>
            <a:ext cx="3026520" cy="61272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3" name="Rectangle 13"/>
          <p:cNvSpPr/>
          <p:nvPr/>
        </p:nvSpPr>
        <p:spPr>
          <a:xfrm>
            <a:off x="385920" y="-15480"/>
            <a:ext cx="3026520" cy="61272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4" name="Rectangle 16"/>
          <p:cNvSpPr/>
          <p:nvPr/>
        </p:nvSpPr>
        <p:spPr>
          <a:xfrm>
            <a:off x="3220200" y="1397160"/>
            <a:ext cx="349920" cy="131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5" name="TextBox 17"/>
          <p:cNvSpPr/>
          <p:nvPr/>
        </p:nvSpPr>
        <p:spPr>
          <a:xfrm>
            <a:off x="528480" y="2012760"/>
            <a:ext cx="273240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Raleway ExtraBold"/>
                <a:ea typeface="MS PGothic"/>
              </a:rPr>
              <a:t>London Congestion Tax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56" name="Rectangle 1"/>
          <p:cNvSpPr/>
          <p:nvPr/>
        </p:nvSpPr>
        <p:spPr>
          <a:xfrm>
            <a:off x="8890920" y="-15480"/>
            <a:ext cx="252720" cy="306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push dir="u"/>
  </p:transition>
  <p:timing>
    <p:tnLst>
      <p:par>
        <p:cTn id="117" dur="indefinite" restart="never" nodeType="tmRoot">
          <p:childTnLst>
            <p:seq>
              <p:cTn id="118" dur="indefinite" nodeType="mainSeq">
                <p:childTnLst>
                  <p:par>
                    <p:cTn id="119" fill="hold">
                      <p:stCondLst>
                        <p:cond delay="0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3" dur="10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4" dur="10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7" dur="10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8" dur="10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1" dur="10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2" dur="10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nodeType="withEffect" fill="hold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5" dur="10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6" dur="10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nodeType="withEffect" fill="hold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9" dur="75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0" dur="75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Rectangle 11"/>
          <p:cNvSpPr/>
          <p:nvPr/>
        </p:nvSpPr>
        <p:spPr>
          <a:xfrm>
            <a:off x="385920" y="1208520"/>
            <a:ext cx="3026520" cy="393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8" name="Rectangle 12"/>
          <p:cNvSpPr/>
          <p:nvPr/>
        </p:nvSpPr>
        <p:spPr>
          <a:xfrm>
            <a:off x="385920" y="600480"/>
            <a:ext cx="3026520" cy="61272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9" name="Rectangle 13"/>
          <p:cNvSpPr/>
          <p:nvPr/>
        </p:nvSpPr>
        <p:spPr>
          <a:xfrm>
            <a:off x="385920" y="-15480"/>
            <a:ext cx="3026520" cy="61272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0" name="Rectangle 16"/>
          <p:cNvSpPr/>
          <p:nvPr/>
        </p:nvSpPr>
        <p:spPr>
          <a:xfrm>
            <a:off x="3220200" y="1397160"/>
            <a:ext cx="349920" cy="1315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1" name="TextBox 17"/>
          <p:cNvSpPr/>
          <p:nvPr/>
        </p:nvSpPr>
        <p:spPr>
          <a:xfrm>
            <a:off x="528480" y="2012760"/>
            <a:ext cx="273240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Raleway ExtraBold"/>
                <a:ea typeface="MS PGothic"/>
              </a:rPr>
              <a:t>Stockholm Congestion Tax</a:t>
            </a:r>
            <a:endParaRPr b="0" lang="en-US" sz="2400" spc="-1" strike="noStrike">
              <a:latin typeface="Arial"/>
            </a:endParaRPr>
          </a:p>
        </p:txBody>
      </p:sp>
    </p:spTree>
  </p:cSld>
  <p:transition spd="slow">
    <p:push dir="u"/>
  </p:transition>
  <p:timing>
    <p:tnLst>
      <p:par>
        <p:cTn id="141" dur="indefinite" restart="never" nodeType="tmRoot">
          <p:childTnLst>
            <p:seq>
              <p:cTn id="142" dur="indefinite" nodeType="mainSeq">
                <p:childTnLst>
                  <p:par>
                    <p:cTn id="143" fill="hold">
                      <p:stCondLst>
                        <p:cond delay="0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7" dur="10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8" dur="10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1" dur="10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2" dur="10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5" dur="10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6" dur="10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nodeType="withEffect" fill="hold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9" dur="100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0" dur="100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nodeType="withEffect" fill="hold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3" dur="750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4" dur="750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PlaceHolder 1"/>
          <p:cNvSpPr>
            <a:spLocks noGrp="1"/>
          </p:cNvSpPr>
          <p:nvPr>
            <p:ph type="title"/>
          </p:nvPr>
        </p:nvSpPr>
        <p:spPr>
          <a:xfrm>
            <a:off x="628560" y="56772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1c2229"/>
                </a:solidFill>
                <a:latin typeface="Raleway SemiBold"/>
              </a:rPr>
              <a:t>Dynamic Pricing</a:t>
            </a:r>
            <a:endParaRPr b="0" lang="en-US" sz="32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663" name="PlaceHolder 2"/>
          <p:cNvSpPr>
            <a:spLocks noGrp="1"/>
          </p:cNvSpPr>
          <p:nvPr>
            <p:ph/>
          </p:nvPr>
        </p:nvSpPr>
        <p:spPr>
          <a:xfrm>
            <a:off x="628560" y="943920"/>
            <a:ext cx="7886520" cy="846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ctr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1c2229"/>
                </a:solidFill>
                <a:latin typeface="Raleway Medium"/>
              </a:rPr>
              <a:t>allows the price to vary with supply and demand</a:t>
            </a:r>
            <a:endParaRPr b="0" lang="en-US" sz="1400" spc="-1" strike="noStrike">
              <a:solidFill>
                <a:srgbClr val="ffffff"/>
              </a:solidFill>
              <a:latin typeface="Open Sans Light"/>
            </a:endParaRPr>
          </a:p>
          <a:p>
            <a:pPr algn="ctr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US" sz="82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664" name="TextBox 5"/>
          <p:cNvSpPr/>
          <p:nvPr/>
        </p:nvSpPr>
        <p:spPr>
          <a:xfrm>
            <a:off x="649440" y="4148280"/>
            <a:ext cx="207612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d-ID" sz="1400" spc="-1" strike="noStrike">
                <a:solidFill>
                  <a:srgbClr val="1c2229"/>
                </a:solidFill>
                <a:latin typeface="Raleway ExtraBold"/>
                <a:ea typeface="MS PGothic"/>
              </a:rPr>
              <a:t>Ride </a:t>
            </a:r>
            <a:r>
              <a:rPr b="0" lang="en-US" sz="1400" spc="-1" strike="noStrike">
                <a:solidFill>
                  <a:srgbClr val="1c2229"/>
                </a:solidFill>
                <a:latin typeface="Raleway ExtraBold"/>
                <a:ea typeface="MS PGothic"/>
              </a:rPr>
              <a:t>s</a:t>
            </a:r>
            <a:r>
              <a:rPr b="0" lang="id-ID" sz="1400" spc="-1" strike="noStrike">
                <a:solidFill>
                  <a:srgbClr val="1c2229"/>
                </a:solidFill>
                <a:latin typeface="Raleway ExtraBold"/>
                <a:ea typeface="MS PGothic"/>
              </a:rPr>
              <a:t>haring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65" name="TextBox 10"/>
          <p:cNvSpPr/>
          <p:nvPr/>
        </p:nvSpPr>
        <p:spPr>
          <a:xfrm>
            <a:off x="3533760" y="4148280"/>
            <a:ext cx="207612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d-ID" sz="1400" spc="-1" strike="noStrike">
                <a:solidFill>
                  <a:srgbClr val="1c2229"/>
                </a:solidFill>
                <a:latin typeface="Raleway ExtraBold"/>
                <a:ea typeface="MS PGothic"/>
              </a:rPr>
              <a:t>Smart </a:t>
            </a:r>
            <a:r>
              <a:rPr b="0" lang="en-US" sz="1400" spc="-1" strike="noStrike">
                <a:solidFill>
                  <a:srgbClr val="1c2229"/>
                </a:solidFill>
                <a:latin typeface="Raleway ExtraBold"/>
                <a:ea typeface="MS PGothic"/>
              </a:rPr>
              <a:t>p</a:t>
            </a:r>
            <a:r>
              <a:rPr b="0" lang="id-ID" sz="1400" spc="-1" strike="noStrike">
                <a:solidFill>
                  <a:srgbClr val="1c2229"/>
                </a:solidFill>
                <a:latin typeface="Raleway ExtraBold"/>
                <a:ea typeface="MS PGothic"/>
              </a:rPr>
              <a:t>arking </a:t>
            </a:r>
            <a:r>
              <a:rPr b="0" lang="en-US" sz="1400" spc="-1" strike="noStrike">
                <a:solidFill>
                  <a:srgbClr val="1c2229"/>
                </a:solidFill>
                <a:latin typeface="Raleway ExtraBold"/>
                <a:ea typeface="MS PGothic"/>
              </a:rPr>
              <a:t>m</a:t>
            </a:r>
            <a:r>
              <a:rPr b="0" lang="id-ID" sz="1400" spc="-1" strike="noStrike">
                <a:solidFill>
                  <a:srgbClr val="1c2229"/>
                </a:solidFill>
                <a:latin typeface="Raleway ExtraBold"/>
                <a:ea typeface="MS PGothic"/>
              </a:rPr>
              <a:t>eters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66" name="TextBox 15"/>
          <p:cNvSpPr/>
          <p:nvPr/>
        </p:nvSpPr>
        <p:spPr>
          <a:xfrm>
            <a:off x="6418080" y="4148280"/>
            <a:ext cx="207612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d-ID" sz="1400" spc="-1" strike="noStrike">
                <a:solidFill>
                  <a:srgbClr val="1c2229"/>
                </a:solidFill>
                <a:latin typeface="Raleway ExtraBold"/>
                <a:ea typeface="MS PGothic"/>
              </a:rPr>
              <a:t>Toll Lanes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67" name="Picture Placeholder 7"/>
          <p:cNvSpPr/>
          <p:nvPr/>
        </p:nvSpPr>
        <p:spPr>
          <a:xfrm>
            <a:off x="782280" y="1917000"/>
            <a:ext cx="1810800" cy="1810800"/>
          </a:xfrm>
          <a:custGeom>
            <a:avLst/>
            <a:gdLst/>
            <a:ahLst/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8" name="Picture Placeholder 13"/>
          <p:cNvSpPr/>
          <p:nvPr/>
        </p:nvSpPr>
        <p:spPr>
          <a:xfrm>
            <a:off x="3666240" y="1917000"/>
            <a:ext cx="1810800" cy="1810800"/>
          </a:xfrm>
          <a:custGeom>
            <a:avLst/>
            <a:gdLst/>
            <a:ahLst/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9" name="Picture Placeholder 18"/>
          <p:cNvSpPr/>
          <p:nvPr/>
        </p:nvSpPr>
        <p:spPr>
          <a:xfrm>
            <a:off x="6550560" y="1918800"/>
            <a:ext cx="1810800" cy="1810800"/>
          </a:xfrm>
          <a:custGeom>
            <a:avLst/>
            <a:gdLst/>
            <a:ahLst/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push dir="u"/>
  </p:transition>
  <p:timing>
    <p:tnLst>
      <p:par>
        <p:cTn id="165" dur="indefinite" restart="never" nodeType="tmRoot">
          <p:childTnLst>
            <p:seq>
              <p:cTn id="166" dur="indefinite" nodeType="mainSeq">
                <p:childTnLst>
                  <p:par>
                    <p:cTn id="167" fill="hold">
                      <p:stCondLst>
                        <p:cond delay="0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nodeType="withEffect" fill="hold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1" dur="100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2" dur="100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nodeType="withEffect" fill="hold" presetClass="entr" presetID="2" presetSubtype="4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5" dur="100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6" dur="100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nodeType="withEffect" fill="hold" presetClass="entr" presetID="2" presetSubtype="4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9" dur="1000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0" dur="1000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TextBox 10"/>
          <p:cNvSpPr/>
          <p:nvPr/>
        </p:nvSpPr>
        <p:spPr>
          <a:xfrm>
            <a:off x="866880" y="2359800"/>
            <a:ext cx="27086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333333"/>
                </a:solidFill>
                <a:latin typeface="Raleway"/>
                <a:ea typeface="MS PGothic"/>
              </a:rPr>
              <a:t>Subsidies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71" name="TextBox 15"/>
          <p:cNvSpPr/>
          <p:nvPr/>
        </p:nvSpPr>
        <p:spPr>
          <a:xfrm>
            <a:off x="866880" y="3205440"/>
            <a:ext cx="28249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Raleway"/>
                <a:ea typeface="MS PGothic"/>
              </a:rPr>
              <a:t>Other incentives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72" name="TextBox 17"/>
          <p:cNvSpPr/>
          <p:nvPr/>
        </p:nvSpPr>
        <p:spPr>
          <a:xfrm>
            <a:off x="866880" y="4051440"/>
            <a:ext cx="29646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Raleway"/>
                <a:ea typeface="MS PGothic"/>
              </a:rPr>
              <a:t>Private institutions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73" name="TextBox 11"/>
          <p:cNvSpPr/>
          <p:nvPr/>
        </p:nvSpPr>
        <p:spPr>
          <a:xfrm>
            <a:off x="866880" y="668880"/>
            <a:ext cx="2927880" cy="13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700" spc="-1" strike="noStrike">
                <a:solidFill>
                  <a:srgbClr val="1c2229"/>
                </a:solidFill>
                <a:latin typeface="Raleway ExtraBold"/>
                <a:ea typeface="MS PGothic"/>
              </a:rPr>
              <a:t>Enhancing </a:t>
            </a:r>
            <a:r>
              <a:rPr b="0" lang="en-US" sz="2700" spc="-1" strike="noStrike">
                <a:solidFill>
                  <a:srgbClr val="0d73c8"/>
                </a:solidFill>
                <a:latin typeface="Raleway ExtraBold"/>
                <a:ea typeface="MS PGothic"/>
              </a:rPr>
              <a:t>Positive</a:t>
            </a:r>
            <a:r>
              <a:rPr b="0" lang="en-US" sz="2700" spc="-1" strike="noStrike">
                <a:solidFill>
                  <a:srgbClr val="1c2229"/>
                </a:solidFill>
                <a:latin typeface="Raleway ExtraBold"/>
                <a:ea typeface="MS PGothic"/>
              </a:rPr>
              <a:t> Externalities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674" name="Picture Placeholder 4"/>
          <p:cNvSpPr/>
          <p:nvPr/>
        </p:nvSpPr>
        <p:spPr>
          <a:xfrm>
            <a:off x="4572000" y="457200"/>
            <a:ext cx="4105080" cy="4228920"/>
          </a:xfrm>
          <a:custGeom>
            <a:avLst/>
            <a:gdLst/>
            <a:ahLst/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push dir="u"/>
  </p:transition>
  <p:timing>
    <p:tnLst>
      <p:par>
        <p:cTn id="181" dur="indefinite" restart="never" nodeType="tmRoot">
          <p:childTnLst>
            <p:seq>
              <p:cTn id="182" dur="indefinite" nodeType="mainSeq">
                <p:childTnLst>
                  <p:par>
                    <p:cTn id="183" fill="hold">
                      <p:stCondLst>
                        <p:cond delay="0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nodeType="withEffect" fill="hold" presetClass="entr" presetID="2" presetSubtype="8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7" dur="100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8" dur="100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3" dur="750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4" dur="750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nodeType="withEffect" fill="hold" presetClass="entr" presetID="2" presetSubtype="8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7" dur="75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8" dur="75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nodeType="withEffect" fill="hold" presetClass="entr" presetID="2" presetSubtype="8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1" dur="750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2" dur="750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Picture 1" descr="A supply and demand graph that shows the positive externalities and social optimum of vaccines. The x axis represents quantity. The y axis represents price. There is an internal supply curve called upper S subscript internal with a positive slope. There is an internal benefits demand curve called upper D subscript internal with a negative slope that crosses the internal supply curve at the market equilibrium, or upper E subscript M. There is a social demand curve called upper D subscript social, which is a shifted line from the internal demand curve and crosses the internal supply curve at the social optimum, or upper E subscript S. Social optimum corresponds to a higher quantity, upper Q subscript S, than market equilibrium, upper Q subscript M. The shift to the right of the social demand curve from the market demand curve creates a highlighted area in between the curves."/>
          <p:cNvPicPr/>
          <p:nvPr/>
        </p:nvPicPr>
        <p:blipFill>
          <a:blip r:embed="rId1"/>
          <a:srcRect l="13092" t="7841" r="31647" b="6683"/>
          <a:stretch/>
        </p:blipFill>
        <p:spPr>
          <a:xfrm>
            <a:off x="1879920" y="906120"/>
            <a:ext cx="4886280" cy="4021200"/>
          </a:xfrm>
          <a:prstGeom prst="rect">
            <a:avLst/>
          </a:prstGeom>
          <a:ln w="0">
            <a:noFill/>
          </a:ln>
        </p:spPr>
      </p:pic>
      <p:sp>
        <p:nvSpPr>
          <p:cNvPr id="676" name="TextBox 2"/>
          <p:cNvSpPr/>
          <p:nvPr/>
        </p:nvSpPr>
        <p:spPr>
          <a:xfrm>
            <a:off x="343080" y="292680"/>
            <a:ext cx="6572880" cy="50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700" spc="-1" strike="noStrike">
                <a:solidFill>
                  <a:srgbClr val="1c2229"/>
                </a:solidFill>
                <a:latin typeface="Raleway ExtraBold"/>
                <a:ea typeface="MS PGothic"/>
              </a:rPr>
              <a:t>Enhancing </a:t>
            </a:r>
            <a:r>
              <a:rPr b="0" lang="en-US" sz="2700" spc="-1" strike="noStrike">
                <a:solidFill>
                  <a:srgbClr val="0d73c8"/>
                </a:solidFill>
                <a:latin typeface="Raleway ExtraBold"/>
                <a:ea typeface="MS PGothic"/>
              </a:rPr>
              <a:t>Positive</a:t>
            </a:r>
            <a:r>
              <a:rPr b="0" lang="en-US" sz="2700" spc="-1" strike="noStrike">
                <a:solidFill>
                  <a:srgbClr val="1c2229"/>
                </a:solidFill>
                <a:latin typeface="Raleway ExtraBold"/>
                <a:ea typeface="MS PGothic"/>
              </a:rPr>
              <a:t> Externalities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677" name="TextBox 3"/>
          <p:cNvSpPr/>
          <p:nvPr/>
        </p:nvSpPr>
        <p:spPr>
          <a:xfrm>
            <a:off x="5079240" y="3142080"/>
            <a:ext cx="99720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1c2229"/>
                </a:solidFill>
                <a:latin typeface="Raleway"/>
                <a:ea typeface="MS PGothic"/>
              </a:rPr>
              <a:t>Subsidy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3" dur="indefinite" restart="never" nodeType="tmRoot">
          <p:childTnLst>
            <p:seq>
              <p:cTn id="204" dur="indefinite" nodeType="mainSeq">
                <p:childTnLst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PlaceHolder 1"/>
          <p:cNvSpPr>
            <a:spLocks noGrp="1"/>
          </p:cNvSpPr>
          <p:nvPr>
            <p:ph type="title"/>
          </p:nvPr>
        </p:nvSpPr>
        <p:spPr>
          <a:xfrm>
            <a:off x="628560" y="44100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1c2229"/>
                </a:solidFill>
                <a:latin typeface="Raleway SemiBold"/>
              </a:rPr>
              <a:t>Three Types of Externalities</a:t>
            </a:r>
            <a:endParaRPr b="0" lang="en-US" sz="32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679" name="TextBox 6"/>
          <p:cNvSpPr/>
          <p:nvPr/>
        </p:nvSpPr>
        <p:spPr>
          <a:xfrm>
            <a:off x="1037880" y="4193640"/>
            <a:ext cx="158868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d-ID" sz="1200" spc="-1" strike="noStrike">
                <a:solidFill>
                  <a:srgbClr val="1c2229"/>
                </a:solidFill>
                <a:latin typeface="Raleway ExtraBold"/>
                <a:ea typeface="MS PGothic"/>
              </a:rPr>
              <a:t>Market Q is </a:t>
            </a:r>
            <a:r>
              <a:rPr b="0" lang="id-ID" sz="1200" spc="-1" strike="noStrike">
                <a:solidFill>
                  <a:srgbClr val="b54f9b"/>
                </a:solidFill>
                <a:latin typeface="Raleway ExtraBold"/>
                <a:ea typeface="MS PGothic"/>
              </a:rPr>
              <a:t>more</a:t>
            </a:r>
            <a:r>
              <a:rPr b="0" lang="id-ID" sz="1200" spc="-1" strike="noStrike">
                <a:solidFill>
                  <a:srgbClr val="1c2229"/>
                </a:solidFill>
                <a:latin typeface="Raleway ExtraBold"/>
                <a:ea typeface="MS PGothic"/>
              </a:rPr>
              <a:t> than socially desirable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80" name="TextBox 7"/>
          <p:cNvSpPr/>
          <p:nvPr/>
        </p:nvSpPr>
        <p:spPr>
          <a:xfrm>
            <a:off x="1114200" y="3537360"/>
            <a:ext cx="1435680" cy="642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" spc="-1" strike="noStrike">
                <a:solidFill>
                  <a:srgbClr val="ffffff"/>
                </a:solidFill>
                <a:latin typeface="Open Sans ExtraBold"/>
                <a:ea typeface="Open Sans ExtraBold"/>
              </a:rPr>
              <a:t>Negative Externality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81" name="TextBox 9"/>
          <p:cNvSpPr/>
          <p:nvPr/>
        </p:nvSpPr>
        <p:spPr>
          <a:xfrm>
            <a:off x="3777480" y="4193640"/>
            <a:ext cx="158868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d-ID" sz="1200" spc="-1" strike="noStrike">
                <a:solidFill>
                  <a:srgbClr val="1c2229"/>
                </a:solidFill>
                <a:latin typeface="Raleway ExtraBold"/>
                <a:ea typeface="MS PGothic"/>
              </a:rPr>
              <a:t>Market Q is </a:t>
            </a:r>
            <a:r>
              <a:rPr b="0" lang="id-ID" sz="1200" spc="-1" strike="noStrike">
                <a:solidFill>
                  <a:srgbClr val="e64f67"/>
                </a:solidFill>
                <a:latin typeface="Raleway ExtraBold"/>
                <a:ea typeface="MS PGothic"/>
              </a:rPr>
              <a:t>less</a:t>
            </a:r>
            <a:r>
              <a:rPr b="0" lang="id-ID" sz="1200" spc="-1" strike="noStrike">
                <a:solidFill>
                  <a:srgbClr val="1c2229"/>
                </a:solidFill>
                <a:latin typeface="Raleway ExtraBold"/>
                <a:ea typeface="MS PGothic"/>
              </a:rPr>
              <a:t> than socially desirable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82" name="TextBox 10"/>
          <p:cNvSpPr/>
          <p:nvPr/>
        </p:nvSpPr>
        <p:spPr>
          <a:xfrm>
            <a:off x="3853800" y="3525120"/>
            <a:ext cx="1435680" cy="6426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" spc="-1" strike="noStrike">
                <a:solidFill>
                  <a:srgbClr val="ffffff"/>
                </a:solidFill>
                <a:latin typeface="Open Sans ExtraBold"/>
                <a:ea typeface="Open Sans ExtraBold"/>
              </a:rPr>
              <a:t>Positive Externality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83" name="TextBox 12"/>
          <p:cNvSpPr/>
          <p:nvPr/>
        </p:nvSpPr>
        <p:spPr>
          <a:xfrm>
            <a:off x="6517080" y="4193640"/>
            <a:ext cx="158868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d-ID" sz="1200" spc="-1" strike="noStrike">
                <a:solidFill>
                  <a:srgbClr val="1c2229"/>
                </a:solidFill>
                <a:latin typeface="Raleway ExtraBold"/>
                <a:ea typeface="MS PGothic"/>
              </a:rPr>
              <a:t>Market Q is </a:t>
            </a:r>
            <a:r>
              <a:rPr b="0" lang="id-ID" sz="1200" spc="-1" strike="noStrike">
                <a:solidFill>
                  <a:srgbClr val="fe8954"/>
                </a:solidFill>
                <a:latin typeface="Raleway ExtraBold"/>
                <a:ea typeface="MS PGothic"/>
              </a:rPr>
              <a:t>close</a:t>
            </a:r>
            <a:r>
              <a:rPr b="0" lang="id-ID" sz="1200" spc="-1" strike="noStrike">
                <a:solidFill>
                  <a:srgbClr val="1c2229"/>
                </a:solidFill>
                <a:latin typeface="Raleway ExtraBold"/>
                <a:ea typeface="MS PGothic"/>
              </a:rPr>
              <a:t> to socially desirable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84" name="TextBox 13"/>
          <p:cNvSpPr/>
          <p:nvPr/>
        </p:nvSpPr>
        <p:spPr>
          <a:xfrm>
            <a:off x="6593760" y="3521520"/>
            <a:ext cx="1435680" cy="6426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" spc="-1" strike="noStrike">
                <a:solidFill>
                  <a:srgbClr val="ffffff"/>
                </a:solidFill>
                <a:latin typeface="Open Sans ExtraBold"/>
                <a:ea typeface="Open Sans ExtraBold"/>
              </a:rPr>
              <a:t>Negligible Externality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85" name="Picture Placeholder 4"/>
          <p:cNvSpPr/>
          <p:nvPr/>
        </p:nvSpPr>
        <p:spPr>
          <a:xfrm>
            <a:off x="3669480" y="1329840"/>
            <a:ext cx="1804680" cy="1804680"/>
          </a:xfrm>
          <a:custGeom>
            <a:avLst/>
            <a:gdLst/>
            <a:ahLst/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6" name="Picture Placeholder 16"/>
          <p:cNvSpPr/>
          <p:nvPr/>
        </p:nvSpPr>
        <p:spPr>
          <a:xfrm>
            <a:off x="929880" y="1334520"/>
            <a:ext cx="1709280" cy="1800000"/>
          </a:xfrm>
          <a:custGeom>
            <a:avLst/>
            <a:gdLst/>
            <a:ahLst/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7" name="Picture Placeholder 5"/>
          <p:cNvSpPr/>
          <p:nvPr/>
        </p:nvSpPr>
        <p:spPr>
          <a:xfrm>
            <a:off x="6413760" y="1334520"/>
            <a:ext cx="1800000" cy="1800000"/>
          </a:xfrm>
          <a:custGeom>
            <a:avLst/>
            <a:gdLst/>
            <a:ahLst/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push dir="u"/>
  </p:transition>
  <p:timing>
    <p:tnLst>
      <p:par>
        <p:cTn id="209" dur="indefinite" restart="never" nodeType="tmRoot">
          <p:childTnLst>
            <p:seq>
              <p:cTn id="210" dur="indefinite" nodeType="mainSeq">
                <p:childTnLst>
                  <p:par>
                    <p:cTn id="211" fill="hold">
                      <p:stCondLst>
                        <p:cond delay="0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nodeType="withEffect" fill="hold" presetClass="entr" presetID="2" presetSubtype="4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5" dur="100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6" dur="100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nodeType="withEffect" fill="hold" presetClass="entr" presetID="2" presetSubtype="4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9" dur="10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0" dur="10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nodeType="withEffect" fill="hold" presetClass="entr" presetID="2" presetSubtype="4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3" dur="10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4" dur="10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nodeType="withEffect" fill="hold" presetClass="entr" presetID="2" presetSubtype="4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7" dur="10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8" dur="10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nodeType="withEffect" fill="hold" presetClass="entr" presetID="2" presetSubtype="4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1" dur="10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2" dur="10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nodeType="withEffect" fill="hold" presetClass="entr" presetID="2" presetSubtype="4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5" dur="10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6" dur="10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Rectangle 11"/>
          <p:cNvSpPr/>
          <p:nvPr/>
        </p:nvSpPr>
        <p:spPr>
          <a:xfrm>
            <a:off x="2514600" y="4140000"/>
            <a:ext cx="6629040" cy="1003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9" name="Rectangle 12"/>
          <p:cNvSpPr/>
          <p:nvPr/>
        </p:nvSpPr>
        <p:spPr>
          <a:xfrm rot="16200000">
            <a:off x="1383840" y="4014000"/>
            <a:ext cx="1004400" cy="125712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0" name="Rectangle 13"/>
          <p:cNvSpPr/>
          <p:nvPr/>
        </p:nvSpPr>
        <p:spPr>
          <a:xfrm rot="16200000">
            <a:off x="126360" y="4014000"/>
            <a:ext cx="1004400" cy="125712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1" name="Rectangle 16"/>
          <p:cNvSpPr/>
          <p:nvPr/>
        </p:nvSpPr>
        <p:spPr>
          <a:xfrm>
            <a:off x="1954440" y="4140000"/>
            <a:ext cx="258480" cy="10033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2" name="TextBox 17"/>
          <p:cNvSpPr/>
          <p:nvPr/>
        </p:nvSpPr>
        <p:spPr>
          <a:xfrm>
            <a:off x="2959560" y="4295520"/>
            <a:ext cx="5814360" cy="95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Raleway ExtraBold"/>
                <a:ea typeface="MS PGothic"/>
              </a:rPr>
              <a:t>The Coase Theorem</a:t>
            </a:r>
            <a:endParaRPr b="0" lang="en-US" sz="2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Raleway Medium"/>
                <a:ea typeface="MS PGothic"/>
              </a:rPr>
              <a:t>Can private parties solve the externality problem?</a:t>
            </a:r>
            <a:endParaRPr b="0" lang="en-US" sz="1800" spc="-1" strike="noStrike">
              <a:latin typeface="Arial"/>
            </a:endParaRPr>
          </a:p>
        </p:txBody>
      </p:sp>
    </p:spTree>
  </p:cSld>
  <p:transition spd="slow">
    <p:push dir="l"/>
  </p:transition>
  <p:timing>
    <p:tnLst>
      <p:par>
        <p:cTn id="237" dur="indefinite" restart="never" nodeType="tmRoot">
          <p:childTnLst>
            <p:seq>
              <p:cTn id="238" dur="indefinite" nodeType="mainSeq">
                <p:childTnLst>
                  <p:par>
                    <p:cTn id="239" fill="hold">
                      <p:stCondLst>
                        <p:cond delay="0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3" dur="10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4" dur="10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7" dur="1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8" dur="1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1" dur="10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2" dur="10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nodeType="withEffect" fill="hold" presetClass="entr" presetID="2" presetSubtype="2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5" dur="10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6" dur="10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nodeType="withEffect" fill="hold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9" dur="75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0" dur="75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Rectangle 11"/>
          <p:cNvSpPr/>
          <p:nvPr/>
        </p:nvSpPr>
        <p:spPr>
          <a:xfrm>
            <a:off x="-10440" y="4360680"/>
            <a:ext cx="7955280" cy="782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4" name="Rectangle 12"/>
          <p:cNvSpPr/>
          <p:nvPr/>
        </p:nvSpPr>
        <p:spPr>
          <a:xfrm rot="16200000">
            <a:off x="7897680" y="4371840"/>
            <a:ext cx="782280" cy="76104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5" name="Rectangle 13"/>
          <p:cNvSpPr/>
          <p:nvPr/>
        </p:nvSpPr>
        <p:spPr>
          <a:xfrm rot="16200000">
            <a:off x="8499240" y="4503240"/>
            <a:ext cx="802080" cy="47772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6" name="Rectangle 16"/>
          <p:cNvSpPr/>
          <p:nvPr/>
        </p:nvSpPr>
        <p:spPr>
          <a:xfrm>
            <a:off x="7824240" y="4341240"/>
            <a:ext cx="277920" cy="7822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7" name="TextBox 17"/>
          <p:cNvSpPr/>
          <p:nvPr/>
        </p:nvSpPr>
        <p:spPr>
          <a:xfrm>
            <a:off x="61920" y="4434840"/>
            <a:ext cx="7491240" cy="85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Raleway ExtraBold"/>
                <a:ea typeface="MS PGothic"/>
              </a:rPr>
              <a:t>The Coase Theorem </a:t>
            </a:r>
            <a:r>
              <a:rPr b="0" lang="en-US" sz="1500" spc="-1" strike="noStrike">
                <a:solidFill>
                  <a:srgbClr val="ffffff"/>
                </a:solidFill>
                <a:latin typeface="Raleway Medium"/>
                <a:ea typeface="MS PGothic"/>
              </a:rPr>
              <a:t>states that where there are no transactions costs, any externalities will be internalized, regardless of how property rights are divided. 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698" name="Rectangle 6"/>
          <p:cNvSpPr/>
          <p:nvPr/>
        </p:nvSpPr>
        <p:spPr>
          <a:xfrm>
            <a:off x="0" y="0"/>
            <a:ext cx="1667880" cy="4360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ffffff"/>
                </a:solidFill>
                <a:latin typeface="Raleway"/>
              </a:rPr>
              <a:t>This fence is designed to keep the cows away from the adjacent pasture. Who will build the fence, the cattle rancher or the farmer nearby?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</p:txBody>
      </p:sp>
    </p:spTree>
  </p:cSld>
  <p:transition spd="slow">
    <p:push dir="l"/>
  </p:transition>
  <p:timing>
    <p:tnLst>
      <p:par>
        <p:cTn id="261" dur="indefinite" restart="never" nodeType="tmRoot">
          <p:childTnLst>
            <p:seq>
              <p:cTn id="262" dur="indefinite" nodeType="mainSeq">
                <p:childTnLst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7" dur="10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8" dur="10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1" dur="10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2" dur="10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3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5" dur="10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6" dur="10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9" dur="10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0" dur="10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nodeType="withEffect" fill="hold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3" dur="75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4" dur="75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9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0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Picture 4" descr=""/>
          <p:cNvPicPr/>
          <p:nvPr/>
        </p:nvPicPr>
        <p:blipFill>
          <a:blip r:embed="rId1"/>
          <a:stretch/>
        </p:blipFill>
        <p:spPr>
          <a:xfrm>
            <a:off x="2006640" y="314280"/>
            <a:ext cx="5130720" cy="451476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PlaceHolder 1"/>
          <p:cNvSpPr>
            <a:spLocks noGrp="1"/>
          </p:cNvSpPr>
          <p:nvPr>
            <p:ph type="title"/>
          </p:nvPr>
        </p:nvSpPr>
        <p:spPr>
          <a:xfrm>
            <a:off x="1486080" y="0"/>
            <a:ext cx="6171840" cy="856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3300" spc="-1" strike="noStrike">
                <a:solidFill>
                  <a:srgbClr val="1c2229"/>
                </a:solidFill>
                <a:latin typeface="Open Sans Light"/>
              </a:rPr>
              <a:t>Plastic v. Paper or Cotton?</a:t>
            </a:r>
            <a:endParaRPr b="0" lang="en-US" sz="3300" spc="-1" strike="noStrike">
              <a:solidFill>
                <a:srgbClr val="1c2229"/>
              </a:solidFill>
              <a:latin typeface="Arial Narrow"/>
            </a:endParaRPr>
          </a:p>
        </p:txBody>
      </p:sp>
      <p:pic>
        <p:nvPicPr>
          <p:cNvPr id="602" name="Picture 1" descr=""/>
          <p:cNvPicPr/>
          <p:nvPr/>
        </p:nvPicPr>
        <p:blipFill>
          <a:blip r:embed="rId1"/>
          <a:stretch/>
        </p:blipFill>
        <p:spPr>
          <a:xfrm>
            <a:off x="1496520" y="800280"/>
            <a:ext cx="5008680" cy="4343040"/>
          </a:xfrm>
          <a:prstGeom prst="rect">
            <a:avLst/>
          </a:prstGeom>
          <a:ln w="0">
            <a:noFill/>
          </a:ln>
        </p:spPr>
      </p:pic>
      <p:sp>
        <p:nvSpPr>
          <p:cNvPr id="603" name="TextBox 1"/>
          <p:cNvSpPr/>
          <p:nvPr/>
        </p:nvSpPr>
        <p:spPr>
          <a:xfrm>
            <a:off x="5142240" y="1632240"/>
            <a:ext cx="724680" cy="70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050" spc="-1" strike="noStrike">
                <a:solidFill>
                  <a:srgbClr val="ff0000"/>
                </a:solidFill>
                <a:latin typeface="Arial Narrow"/>
                <a:ea typeface="MS PGothic"/>
              </a:rPr>
              <a:t>52</a:t>
            </a:r>
            <a:endParaRPr b="0" lang="en-US" sz="4050" spc="-1" strike="noStrike">
              <a:latin typeface="Arial"/>
            </a:endParaRPr>
          </a:p>
        </p:txBody>
      </p:sp>
      <p:sp>
        <p:nvSpPr>
          <p:cNvPr id="604" name="TextBox 4"/>
          <p:cNvSpPr/>
          <p:nvPr/>
        </p:nvSpPr>
        <p:spPr>
          <a:xfrm>
            <a:off x="3276720" y="1632240"/>
            <a:ext cx="724680" cy="70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050" spc="-1" strike="noStrike">
                <a:solidFill>
                  <a:srgbClr val="ff0000"/>
                </a:solidFill>
                <a:latin typeface="Arial Narrow"/>
                <a:ea typeface="MS PGothic"/>
              </a:rPr>
              <a:t>  </a:t>
            </a:r>
            <a:r>
              <a:rPr b="0" lang="en-US" sz="4050" spc="-1" strike="noStrike">
                <a:solidFill>
                  <a:srgbClr val="ff0000"/>
                </a:solidFill>
                <a:latin typeface="Arial Narrow"/>
                <a:ea typeface="MS PGothic"/>
              </a:rPr>
              <a:t>2</a:t>
            </a:r>
            <a:endParaRPr b="0" lang="en-US" sz="4050" spc="-1" strike="noStrike">
              <a:latin typeface="Arial"/>
            </a:endParaRPr>
          </a:p>
        </p:txBody>
      </p:sp>
      <p:sp>
        <p:nvSpPr>
          <p:cNvPr id="605" name="TextBox 5"/>
          <p:cNvSpPr/>
          <p:nvPr/>
        </p:nvSpPr>
        <p:spPr>
          <a:xfrm>
            <a:off x="1789560" y="3956400"/>
            <a:ext cx="723600" cy="70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050" spc="-1" strike="noStrike">
                <a:solidFill>
                  <a:srgbClr val="ff0000"/>
                </a:solidFill>
                <a:latin typeface="Arial Narrow"/>
                <a:ea typeface="MS PGothic"/>
              </a:rPr>
              <a:t>45</a:t>
            </a:r>
            <a:endParaRPr b="0" lang="en-US" sz="4050" spc="-1" strike="noStrike">
              <a:latin typeface="Arial"/>
            </a:endParaRPr>
          </a:p>
        </p:txBody>
      </p:sp>
      <p:sp>
        <p:nvSpPr>
          <p:cNvPr id="606" name="TextBox 6"/>
          <p:cNvSpPr/>
          <p:nvPr/>
        </p:nvSpPr>
        <p:spPr>
          <a:xfrm>
            <a:off x="3450600" y="3956400"/>
            <a:ext cx="724680" cy="70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050" spc="-1" strike="noStrike">
                <a:solidFill>
                  <a:srgbClr val="ff0000"/>
                </a:solidFill>
                <a:latin typeface="Arial Narrow"/>
                <a:ea typeface="MS PGothic"/>
              </a:rPr>
              <a:t>35</a:t>
            </a:r>
            <a:endParaRPr b="0" lang="en-US" sz="4050" spc="-1" strike="noStrike">
              <a:latin typeface="Arial"/>
            </a:endParaRPr>
          </a:p>
        </p:txBody>
      </p:sp>
      <p:sp>
        <p:nvSpPr>
          <p:cNvPr id="607" name="TextBox 7"/>
          <p:cNvSpPr/>
          <p:nvPr/>
        </p:nvSpPr>
        <p:spPr>
          <a:xfrm>
            <a:off x="4945680" y="3956400"/>
            <a:ext cx="723600" cy="70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050" spc="-1" strike="noStrike">
                <a:solidFill>
                  <a:srgbClr val="ff0000"/>
                </a:solidFill>
                <a:latin typeface="Arial Narrow"/>
                <a:ea typeface="MS PGothic"/>
              </a:rPr>
              <a:t>85</a:t>
            </a:r>
            <a:endParaRPr b="0" lang="en-US" sz="4050" spc="-1" strike="noStrike">
              <a:latin typeface="Arial"/>
            </a:endParaRPr>
          </a:p>
        </p:txBody>
      </p:sp>
      <p:pic>
        <p:nvPicPr>
          <p:cNvPr id="608" name="Picture 2" descr=""/>
          <p:cNvPicPr/>
          <p:nvPr/>
        </p:nvPicPr>
        <p:blipFill>
          <a:blip r:embed="rId2"/>
          <a:stretch/>
        </p:blipFill>
        <p:spPr>
          <a:xfrm>
            <a:off x="6037560" y="3050280"/>
            <a:ext cx="2008080" cy="2008080"/>
          </a:xfrm>
          <a:prstGeom prst="rect">
            <a:avLst/>
          </a:prstGeom>
          <a:ln w="0">
            <a:noFill/>
          </a:ln>
        </p:spPr>
      </p:pic>
      <p:sp>
        <p:nvSpPr>
          <p:cNvPr id="609" name="TextBox 3"/>
          <p:cNvSpPr/>
          <p:nvPr/>
        </p:nvSpPr>
        <p:spPr>
          <a:xfrm>
            <a:off x="6728400" y="769320"/>
            <a:ext cx="108540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pc="-1" strike="noStrike">
                <a:solidFill>
                  <a:srgbClr val="1c2229"/>
                </a:solidFill>
                <a:latin typeface="Arial Narrow"/>
                <a:ea typeface="MS PGothic"/>
              </a:rPr>
              <a:t>Paper Bag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610" name="Picture 8" descr=""/>
          <p:cNvPicPr/>
          <p:nvPr/>
        </p:nvPicPr>
        <p:blipFill>
          <a:blip r:embed="rId3"/>
          <a:stretch/>
        </p:blipFill>
        <p:spPr>
          <a:xfrm>
            <a:off x="6598440" y="1473840"/>
            <a:ext cx="886680" cy="1182960"/>
          </a:xfrm>
          <a:prstGeom prst="rect">
            <a:avLst/>
          </a:prstGeom>
          <a:ln w="0">
            <a:noFill/>
          </a:ln>
        </p:spPr>
      </p:pic>
      <p:sp>
        <p:nvSpPr>
          <p:cNvPr id="611" name="TextBox 11"/>
          <p:cNvSpPr/>
          <p:nvPr/>
        </p:nvSpPr>
        <p:spPr>
          <a:xfrm>
            <a:off x="6816240" y="2946960"/>
            <a:ext cx="108540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pc="-1" strike="noStrike">
                <a:solidFill>
                  <a:srgbClr val="fc5001"/>
                </a:solidFill>
                <a:latin typeface="Arial Narrow"/>
                <a:ea typeface="MS PGothic"/>
              </a:rPr>
              <a:t>Cotton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612" name="TextBox 12"/>
          <p:cNvSpPr/>
          <p:nvPr/>
        </p:nvSpPr>
        <p:spPr>
          <a:xfrm>
            <a:off x="6736680" y="1632240"/>
            <a:ext cx="723600" cy="70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050" spc="-1" strike="noStrike">
                <a:solidFill>
                  <a:srgbClr val="ff0000"/>
                </a:solidFill>
                <a:latin typeface="Arial Narrow"/>
                <a:ea typeface="MS PGothic"/>
              </a:rPr>
              <a:t>43</a:t>
            </a:r>
            <a:endParaRPr b="0" lang="en-US" sz="4050" spc="-1" strike="noStrike">
              <a:latin typeface="Arial"/>
            </a:endParaRPr>
          </a:p>
        </p:txBody>
      </p:sp>
      <p:sp>
        <p:nvSpPr>
          <p:cNvPr id="613" name="TextBox 13"/>
          <p:cNvSpPr/>
          <p:nvPr/>
        </p:nvSpPr>
        <p:spPr>
          <a:xfrm>
            <a:off x="6509160" y="3956400"/>
            <a:ext cx="1430640" cy="70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050" spc="-1" strike="noStrike">
                <a:solidFill>
                  <a:srgbClr val="ff0000"/>
                </a:solidFill>
                <a:latin typeface="Arial Narrow"/>
                <a:ea typeface="MS PGothic"/>
              </a:rPr>
              <a:t>131+</a:t>
            </a:r>
            <a:endParaRPr b="0" lang="en-US" sz="4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>
                <p:childTnLst>
                  <p:par>
                    <p:cTn id="23" nodeType="clickEffect" fill="hold">
                      <p:stCondLst>
                        <p:cond delay="indefinite"/>
                      </p:stCondLst>
                      <p:childTnLst>
                        <p:par>
                          <p:cTn id="2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icture Placeholder 12"/>
          <p:cNvSpPr/>
          <p:nvPr/>
        </p:nvSpPr>
        <p:spPr>
          <a:xfrm>
            <a:off x="600120" y="2556720"/>
            <a:ext cx="3971520" cy="1986480"/>
          </a:xfrm>
          <a:custGeom>
            <a:avLst/>
            <a:gdLst/>
            <a:ahLst/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1" name="Rectangle 13"/>
          <p:cNvSpPr/>
          <p:nvPr/>
        </p:nvSpPr>
        <p:spPr>
          <a:xfrm>
            <a:off x="600120" y="600120"/>
            <a:ext cx="3971520" cy="19713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2" name="Rectangle 15"/>
          <p:cNvSpPr/>
          <p:nvPr/>
        </p:nvSpPr>
        <p:spPr>
          <a:xfrm>
            <a:off x="4572000" y="2571840"/>
            <a:ext cx="3971520" cy="1971360"/>
          </a:xfrm>
          <a:prstGeom prst="rect">
            <a:avLst/>
          </a:prstGeom>
          <a:solidFill>
            <a:srgbClr val="b54f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3" name="TextBox 7"/>
          <p:cNvSpPr/>
          <p:nvPr/>
        </p:nvSpPr>
        <p:spPr>
          <a:xfrm>
            <a:off x="5353200" y="1135800"/>
            <a:ext cx="240948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Raleway ExtraBold"/>
                <a:ea typeface="MS PGothic"/>
              </a:rPr>
              <a:t>The most important invention you’ve never heard about!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04" name="TextBox 29"/>
          <p:cNvSpPr/>
          <p:nvPr/>
        </p:nvSpPr>
        <p:spPr>
          <a:xfrm>
            <a:off x="4947840" y="2830320"/>
            <a:ext cx="3219840" cy="173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Raleway ExtraBold"/>
                <a:ea typeface="MS PGothic"/>
              </a:rPr>
              <a:t>In Australia, smoking is banned inside. Where allowed by law, smokers are sent outside to externalize the externality.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05" name="TextBox 30"/>
          <p:cNvSpPr/>
          <p:nvPr/>
        </p:nvSpPr>
        <p:spPr>
          <a:xfrm>
            <a:off x="1008000" y="1124280"/>
            <a:ext cx="315612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Raleway ExtraBold"/>
                <a:ea typeface="MS PGothic"/>
              </a:rPr>
              <a:t>Eleven Madison Park uses cell phone boxes to internalize the externality.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06" name="Picture Placeholder 5"/>
          <p:cNvSpPr/>
          <p:nvPr/>
        </p:nvSpPr>
        <p:spPr>
          <a:xfrm>
            <a:off x="4572000" y="600120"/>
            <a:ext cx="3971520" cy="1971360"/>
          </a:xfrm>
          <a:custGeom>
            <a:avLst/>
            <a:gdLst/>
            <a:ahLst/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push dir="u"/>
  </p:transition>
  <p:timing>
    <p:tnLst>
      <p:par>
        <p:cTn id="291" dur="indefinite" restart="never" nodeType="tmRoot">
          <p:childTnLst>
            <p:seq>
              <p:cTn id="292" dur="indefinite" nodeType="mainSeq">
                <p:childTnLst>
                  <p:par>
                    <p:cTn id="293" fill="hold">
                      <p:stCondLst>
                        <p:cond delay="0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nodeType="withEffect" fill="hold" presetClass="entr" presetID="2" presetSubtype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7" dur="100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8" dur="100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nodeType="withEffect" fill="hold" presetClass="entr" presetID="2" presetSubtype="4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1" dur="100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2" dur="100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3" nodeType="withEffect" fill="hold" presetClass="entr" presetID="2" presetSubtype="4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5" dur="10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6" dur="10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7" nodeType="withEffect" fill="hold" presetClass="entr" presetID="2" presetSubtype="4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9" dur="10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0" dur="10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PlaceHolder 1"/>
          <p:cNvSpPr>
            <a:spLocks noGrp="1"/>
          </p:cNvSpPr>
          <p:nvPr>
            <p:ph type="title"/>
          </p:nvPr>
        </p:nvSpPr>
        <p:spPr>
          <a:xfrm>
            <a:off x="462960" y="700560"/>
            <a:ext cx="4723200" cy="325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GB" sz="2700" spc="-1" strike="noStrike">
                <a:solidFill>
                  <a:srgbClr val="7030a0"/>
                </a:solidFill>
                <a:latin typeface="Raleway SemiBold"/>
              </a:rPr>
              <a:t>TPS: </a:t>
            </a:r>
            <a:r>
              <a:rPr b="0" lang="en-GB" sz="2700" spc="-1" strike="noStrike">
                <a:solidFill>
                  <a:srgbClr val="1c2229"/>
                </a:solidFill>
                <a:latin typeface="Raleway SemiBold"/>
              </a:rPr>
              <a:t>Coase Example</a:t>
            </a:r>
            <a:endParaRPr b="0" lang="en-US" sz="27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708" name="PlaceHolder 2"/>
          <p:cNvSpPr>
            <a:spLocks noGrp="1"/>
          </p:cNvSpPr>
          <p:nvPr>
            <p:ph/>
          </p:nvPr>
        </p:nvSpPr>
        <p:spPr>
          <a:xfrm>
            <a:off x="462960" y="1418040"/>
            <a:ext cx="3486600" cy="1531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1c2229"/>
                </a:solidFill>
                <a:latin typeface="Raleway Medium"/>
              </a:rPr>
              <a:t>Suppose your roommate likes to </a:t>
            </a:r>
            <a:endParaRPr b="0" lang="en-US" sz="1500" spc="-1" strike="noStrike">
              <a:solidFill>
                <a:srgbClr val="1c2229"/>
              </a:solidFill>
              <a:latin typeface="Open Sans Light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1c2229"/>
                </a:solidFill>
                <a:latin typeface="Raleway Medium"/>
              </a:rPr>
              <a:t>play loud music, but it disturbs you. </a:t>
            </a:r>
            <a:endParaRPr b="0" lang="en-US" sz="1500" spc="-1" strike="noStrike">
              <a:solidFill>
                <a:srgbClr val="1c2229"/>
              </a:solidFill>
              <a:latin typeface="Open Sans Light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1c2229"/>
                </a:solidFill>
                <a:latin typeface="Raleway Medium"/>
              </a:rPr>
              <a:t> </a:t>
            </a:r>
            <a:endParaRPr b="0" lang="en-US" sz="1500" spc="-1" strike="noStrike">
              <a:solidFill>
                <a:srgbClr val="1c2229"/>
              </a:solidFill>
              <a:latin typeface="Open Sans Light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1c2229"/>
                </a:solidFill>
                <a:latin typeface="Raleway Medium"/>
              </a:rPr>
              <a:t>The table below reflects your happiness in both scenarios</a:t>
            </a:r>
            <a:endParaRPr b="0" lang="en-US" sz="1500" spc="-1" strike="noStrike">
              <a:solidFill>
                <a:srgbClr val="1c2229"/>
              </a:solidFill>
              <a:latin typeface="Open Sans Light"/>
            </a:endParaRPr>
          </a:p>
        </p:txBody>
      </p:sp>
      <p:sp>
        <p:nvSpPr>
          <p:cNvPr id="709" name="Text Placeholder 2"/>
          <p:cNvSpPr/>
          <p:nvPr/>
        </p:nvSpPr>
        <p:spPr>
          <a:xfrm>
            <a:off x="5983200" y="463680"/>
            <a:ext cx="2962440" cy="393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1c2229"/>
                </a:solidFill>
                <a:latin typeface="Raleway Medium"/>
              </a:rPr>
              <a:t>Which is the socially optimal outcome?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1c2229"/>
                </a:solidFill>
                <a:latin typeface="Raleway Medium"/>
              </a:rPr>
              <a:t>Loud music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1c2229"/>
                </a:solidFill>
                <a:latin typeface="Raleway Medium"/>
              </a:rPr>
              <a:t>What’s the maximum amount you are willing to pay your roommate to stop playing music? (Assume your roommate has the legal right to play music. Negotiation is costless.)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1c2229"/>
                </a:solidFill>
                <a:latin typeface="Raleway Medium"/>
              </a:rPr>
              <a:t>What’s the minimum amount your roommate is willing to accept to stop playing music?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1c2229"/>
                </a:solidFill>
                <a:latin typeface="Raleway Medium"/>
              </a:rPr>
              <a:t>What’s one possible solution?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710" name="Oval 9"/>
          <p:cNvSpPr/>
          <p:nvPr/>
        </p:nvSpPr>
        <p:spPr>
          <a:xfrm>
            <a:off x="5565960" y="700560"/>
            <a:ext cx="332640" cy="3319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1" name="Oval 12"/>
          <p:cNvSpPr/>
          <p:nvPr/>
        </p:nvSpPr>
        <p:spPr>
          <a:xfrm>
            <a:off x="5565960" y="1415520"/>
            <a:ext cx="332640" cy="331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2" name="Oval 13"/>
          <p:cNvSpPr/>
          <p:nvPr/>
        </p:nvSpPr>
        <p:spPr>
          <a:xfrm>
            <a:off x="5565960" y="4107960"/>
            <a:ext cx="332640" cy="3319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3" name="Oval 14"/>
          <p:cNvSpPr/>
          <p:nvPr/>
        </p:nvSpPr>
        <p:spPr>
          <a:xfrm>
            <a:off x="5566320" y="3227040"/>
            <a:ext cx="332640" cy="3319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4" name="TextBox 15"/>
          <p:cNvSpPr/>
          <p:nvPr/>
        </p:nvSpPr>
        <p:spPr>
          <a:xfrm>
            <a:off x="5599440" y="712800"/>
            <a:ext cx="290160" cy="29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350" spc="-1" strike="noStrike">
                <a:solidFill>
                  <a:srgbClr val="ffffff"/>
                </a:solidFill>
                <a:latin typeface="Raleway"/>
                <a:ea typeface="MS PGothic"/>
              </a:rPr>
              <a:t>1</a:t>
            </a:r>
            <a:endParaRPr b="0" lang="en-US" sz="1350" spc="-1" strike="noStrike">
              <a:latin typeface="Arial"/>
            </a:endParaRPr>
          </a:p>
        </p:txBody>
      </p:sp>
      <p:sp>
        <p:nvSpPr>
          <p:cNvPr id="715" name="TextBox 16"/>
          <p:cNvSpPr/>
          <p:nvPr/>
        </p:nvSpPr>
        <p:spPr>
          <a:xfrm>
            <a:off x="5599440" y="3026880"/>
            <a:ext cx="332640" cy="50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350" spc="-1" strike="noStrike">
                <a:solidFill>
                  <a:srgbClr val="ffffff"/>
                </a:solidFill>
                <a:latin typeface="Raleway"/>
                <a:ea typeface="MS PGothic"/>
              </a:rPr>
              <a:t>-3</a:t>
            </a:r>
            <a:endParaRPr b="0" lang="en-US" sz="1350" spc="-1" strike="noStrike">
              <a:latin typeface="Arial"/>
            </a:endParaRPr>
          </a:p>
        </p:txBody>
      </p:sp>
      <p:sp>
        <p:nvSpPr>
          <p:cNvPr id="716" name="TextBox 17"/>
          <p:cNvSpPr/>
          <p:nvPr/>
        </p:nvSpPr>
        <p:spPr>
          <a:xfrm>
            <a:off x="5585400" y="4095720"/>
            <a:ext cx="298440" cy="29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350" spc="-1" strike="noStrike">
                <a:solidFill>
                  <a:srgbClr val="ffffff"/>
                </a:solidFill>
                <a:latin typeface="Raleway"/>
                <a:ea typeface="MS PGothic"/>
              </a:rPr>
              <a:t>4</a:t>
            </a:r>
            <a:endParaRPr b="0" lang="en-US" sz="1350" spc="-1" strike="noStrike">
              <a:latin typeface="Arial"/>
            </a:endParaRPr>
          </a:p>
        </p:txBody>
      </p:sp>
      <p:sp>
        <p:nvSpPr>
          <p:cNvPr id="717" name="TextBox 18"/>
          <p:cNvSpPr/>
          <p:nvPr/>
        </p:nvSpPr>
        <p:spPr>
          <a:xfrm>
            <a:off x="5584680" y="1415520"/>
            <a:ext cx="298440" cy="29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350" spc="-1" strike="noStrike">
                <a:solidFill>
                  <a:srgbClr val="ffffff"/>
                </a:solidFill>
                <a:latin typeface="Raleway"/>
                <a:ea typeface="MS PGothic"/>
              </a:rPr>
              <a:t>2</a:t>
            </a:r>
            <a:endParaRPr b="0" lang="en-US" sz="1350" spc="-1" strike="noStrike">
              <a:latin typeface="Arial"/>
            </a:endParaRPr>
          </a:p>
        </p:txBody>
      </p:sp>
      <p:pic>
        <p:nvPicPr>
          <p:cNvPr id="718" name="Picture 6" descr=""/>
          <p:cNvPicPr/>
          <p:nvPr/>
        </p:nvPicPr>
        <p:blipFill>
          <a:blip r:embed="rId1"/>
          <a:stretch/>
        </p:blipFill>
        <p:spPr>
          <a:xfrm>
            <a:off x="485640" y="2797560"/>
            <a:ext cx="4272120" cy="164232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  <p:timing>
    <p:tnLst>
      <p:par>
        <p:cTn id="311" dur="indefinite" restart="never" nodeType="tmRoot">
          <p:childTnLst>
            <p:seq>
              <p:cTn id="312" dur="indefinite" nodeType="mainSeq">
                <p:childTnLst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7" dur="500" fill="hold"/>
                                        <p:tgtEl>
                                          <p:spTgt spid="7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8" dur="500" fill="hold"/>
                                        <p:tgtEl>
                                          <p:spTgt spid="7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1" dur="5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2" dur="5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5" dur="5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6" dur="5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1" dur="500" fill="hold"/>
                                        <p:tgtEl>
                                          <p:spTgt spid="7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2" dur="500" fill="hold"/>
                                        <p:tgtEl>
                                          <p:spTgt spid="7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5" dur="500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6" dur="500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9" dur="500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0" dur="500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5" dur="500" fill="hold"/>
                                        <p:tgtEl>
                                          <p:spTgt spid="7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6" dur="500" fill="hold"/>
                                        <p:tgtEl>
                                          <p:spTgt spid="7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9" dur="5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0" dur="5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3" dur="500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4" dur="500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9" dur="500" fill="hold"/>
                                        <p:tgtEl>
                                          <p:spTgt spid="7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0" dur="500" fill="hold"/>
                                        <p:tgtEl>
                                          <p:spTgt spid="7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3" dur="500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4" dur="500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7" dur="5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8" dur="5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Picture Placeholder 7"/>
          <p:cNvSpPr/>
          <p:nvPr/>
        </p:nvSpPr>
        <p:spPr>
          <a:xfrm>
            <a:off x="613800" y="457200"/>
            <a:ext cx="3808440" cy="4228920"/>
          </a:xfrm>
          <a:custGeom>
            <a:avLst/>
            <a:gdLst/>
            <a:ahLst/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20" name="Picture 8" descr=""/>
          <p:cNvPicPr/>
          <p:nvPr/>
        </p:nvPicPr>
        <p:blipFill>
          <a:blip r:embed="rId2"/>
          <a:stretch/>
        </p:blipFill>
        <p:spPr>
          <a:xfrm>
            <a:off x="5613480" y="711720"/>
            <a:ext cx="2530440" cy="860040"/>
          </a:xfrm>
          <a:prstGeom prst="rect">
            <a:avLst/>
          </a:prstGeom>
          <a:ln w="0">
            <a:noFill/>
          </a:ln>
        </p:spPr>
      </p:pic>
      <p:grpSp>
        <p:nvGrpSpPr>
          <p:cNvPr id="721" name="Group 12"/>
          <p:cNvGrpSpPr/>
          <p:nvPr/>
        </p:nvGrpSpPr>
        <p:grpSpPr>
          <a:xfrm>
            <a:off x="5411520" y="2209320"/>
            <a:ext cx="2849040" cy="774360"/>
            <a:chOff x="5411520" y="2209320"/>
            <a:chExt cx="2849040" cy="774360"/>
          </a:xfrm>
        </p:grpSpPr>
        <p:sp>
          <p:nvSpPr>
            <p:cNvPr id="722" name="TextBox 9"/>
            <p:cNvSpPr/>
            <p:nvPr/>
          </p:nvSpPr>
          <p:spPr>
            <a:xfrm>
              <a:off x="5411520" y="2269800"/>
              <a:ext cx="287640" cy="409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id-ID" sz="2100" spc="3374" strike="noStrike">
                  <a:solidFill>
                    <a:srgbClr val="de414b"/>
                  </a:solidFill>
                  <a:latin typeface="la-solid-900"/>
                  <a:ea typeface="MS PGothic"/>
                </a:rPr>
                <a:t>!</a:t>
              </a:r>
              <a:endParaRPr b="0" lang="en-US" sz="2100" spc="-1" strike="noStrike">
                <a:latin typeface="Arial"/>
              </a:endParaRPr>
            </a:p>
          </p:txBody>
        </p:sp>
        <p:sp>
          <p:nvSpPr>
            <p:cNvPr id="723" name="TextBox 10"/>
            <p:cNvSpPr/>
            <p:nvPr/>
          </p:nvSpPr>
          <p:spPr>
            <a:xfrm>
              <a:off x="5551920" y="2209320"/>
              <a:ext cx="2708640" cy="774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500" spc="-1" strike="noStrike">
                  <a:solidFill>
                    <a:srgbClr val="333333"/>
                  </a:solidFill>
                  <a:latin typeface="Asap"/>
                  <a:ea typeface="MS PGothic"/>
                </a:rPr>
                <a:t>Launch the Kahoot! app or go to Kahoot.it to play the challenge.</a:t>
              </a:r>
              <a:endParaRPr b="0" lang="en-US" sz="1500" spc="-1" strike="noStrike">
                <a:latin typeface="Arial"/>
              </a:endParaRPr>
            </a:p>
          </p:txBody>
        </p:sp>
      </p:grpSp>
      <p:grpSp>
        <p:nvGrpSpPr>
          <p:cNvPr id="724" name="Group 13"/>
          <p:cNvGrpSpPr/>
          <p:nvPr/>
        </p:nvGrpSpPr>
        <p:grpSpPr>
          <a:xfrm>
            <a:off x="5411520" y="2954520"/>
            <a:ext cx="2968920" cy="1002600"/>
            <a:chOff x="5411520" y="2954520"/>
            <a:chExt cx="2968920" cy="1002600"/>
          </a:xfrm>
        </p:grpSpPr>
        <p:sp>
          <p:nvSpPr>
            <p:cNvPr id="725" name="TextBox 14"/>
            <p:cNvSpPr/>
            <p:nvPr/>
          </p:nvSpPr>
          <p:spPr>
            <a:xfrm>
              <a:off x="5411520" y="3130560"/>
              <a:ext cx="287640" cy="409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id-ID" sz="2100" spc="3374" strike="noStrike">
                  <a:solidFill>
                    <a:srgbClr val="de414b"/>
                  </a:solidFill>
                  <a:latin typeface="la-solid-900"/>
                  <a:ea typeface="MS PGothic"/>
                </a:rPr>
                <a:t>!</a:t>
              </a:r>
              <a:endParaRPr b="0" lang="en-US" sz="2100" spc="-1" strike="noStrike">
                <a:latin typeface="Arial"/>
              </a:endParaRPr>
            </a:p>
          </p:txBody>
        </p:sp>
        <p:sp>
          <p:nvSpPr>
            <p:cNvPr id="726" name="TextBox 15"/>
            <p:cNvSpPr/>
            <p:nvPr/>
          </p:nvSpPr>
          <p:spPr>
            <a:xfrm>
              <a:off x="5555520" y="2954520"/>
              <a:ext cx="2824920" cy="100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500" spc="-1" strike="noStrike">
                  <a:solidFill>
                    <a:srgbClr val="000000"/>
                  </a:solidFill>
                  <a:latin typeface="Calibri"/>
                  <a:ea typeface="MS PGothic"/>
                </a:rPr>
                <a:t>For your Kahoot! nickname, use your EID. You must do this to earn participation points.</a:t>
              </a:r>
              <a:endParaRPr b="0" lang="en-US" sz="1500" spc="-1" strike="noStrike">
                <a:latin typeface="Arial"/>
              </a:endParaRPr>
            </a:p>
          </p:txBody>
        </p:sp>
      </p:grpSp>
      <p:sp>
        <p:nvSpPr>
          <p:cNvPr id="727" name="TextBox 16"/>
          <p:cNvSpPr/>
          <p:nvPr/>
        </p:nvSpPr>
        <p:spPr>
          <a:xfrm>
            <a:off x="5407560" y="3961440"/>
            <a:ext cx="287640" cy="4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d-ID" sz="2100" spc="3374" strike="noStrike">
                <a:solidFill>
                  <a:srgbClr val="de414b"/>
                </a:solidFill>
                <a:latin typeface="la-solid-900"/>
                <a:ea typeface="MS PGothic"/>
              </a:rPr>
              <a:t>!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728" name="TextBox 17"/>
          <p:cNvSpPr/>
          <p:nvPr/>
        </p:nvSpPr>
        <p:spPr>
          <a:xfrm>
            <a:off x="5565600" y="3900960"/>
            <a:ext cx="2964600" cy="54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MS PGothic"/>
              </a:rPr>
              <a:t>Points are earned for correct answers, not speed.</a:t>
            </a:r>
            <a:endParaRPr b="0" lang="en-US" sz="1500" spc="-1" strike="noStrike">
              <a:latin typeface="Arial"/>
            </a:endParaRPr>
          </a:p>
        </p:txBody>
      </p:sp>
    </p:spTree>
  </p:cSld>
  <p:transition spd="slow">
    <p:push dir="u"/>
  </p:transition>
  <p:timing>
    <p:tnLst>
      <p:par>
        <p:cTn id="369" dur="indefinite" restart="never" nodeType="tmRoot">
          <p:childTnLst>
            <p:seq>
              <p:cTn id="370" dur="indefinite" nodeType="mainSeq">
                <p:childTnLst>
                  <p:par>
                    <p:cTn id="371" fill="hold">
                      <p:stCondLst>
                        <p:cond delay="0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nodeType="withEffect" fill="hold" presetClass="entr" presetID="2" presetSubtype="2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5" dur="75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6" dur="75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TextBox 3"/>
          <p:cNvSpPr/>
          <p:nvPr/>
        </p:nvSpPr>
        <p:spPr>
          <a:xfrm>
            <a:off x="4665600" y="1140480"/>
            <a:ext cx="4105080" cy="310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1c2229"/>
                </a:solidFill>
                <a:latin typeface="Raleway"/>
                <a:ea typeface="MS PGothic"/>
              </a:rPr>
              <a:t>Non-rival</a:t>
            </a:r>
            <a:r>
              <a:rPr b="0" lang="en-US" sz="1800" spc="-1" strike="noStrike">
                <a:solidFill>
                  <a:srgbClr val="1c2229"/>
                </a:solidFill>
                <a:latin typeface="Raleway"/>
                <a:ea typeface="MS PGothic"/>
              </a:rPr>
              <a:t>: one person enjoying the good does not keep others from enjoying it</a:t>
            </a:r>
            <a:endParaRPr b="0" lang="en-US" sz="1800" spc="-1" strike="noStrike">
              <a:latin typeface="Arial"/>
            </a:endParaRPr>
          </a:p>
          <a:p>
            <a:pPr marL="343080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343080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343080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343080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1c2229"/>
                </a:solidFill>
                <a:latin typeface="Raleway"/>
                <a:ea typeface="MS PGothic"/>
              </a:rPr>
              <a:t>Non-excludable</a:t>
            </a:r>
            <a:r>
              <a:rPr b="0" lang="en-US" sz="1800" spc="-1" strike="noStrike">
                <a:solidFill>
                  <a:srgbClr val="1c2229"/>
                </a:solidFill>
                <a:latin typeface="Raleway"/>
                <a:ea typeface="MS PGothic"/>
              </a:rPr>
              <a:t>: once a resource is provided, even those who fail to pay for it cannot be excluded from enjoying its benefits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30" name="TextBox 4"/>
          <p:cNvSpPr/>
          <p:nvPr/>
        </p:nvSpPr>
        <p:spPr>
          <a:xfrm>
            <a:off x="5029560" y="457200"/>
            <a:ext cx="3376800" cy="50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700" spc="-1" strike="noStrike">
                <a:solidFill>
                  <a:srgbClr val="1c2229"/>
                </a:solidFill>
                <a:latin typeface="Raleway"/>
                <a:ea typeface="MS PGothic"/>
              </a:rPr>
              <a:t>Definitions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731" name="Picture 2" descr="How Cities Are Trying to Avert Gridlock After Coronavirus ..."/>
          <p:cNvPicPr/>
          <p:nvPr/>
        </p:nvPicPr>
        <p:blipFill>
          <a:blip r:embed="rId1"/>
          <a:srcRect l="0" t="0" r="42268" b="0"/>
          <a:stretch/>
        </p:blipFill>
        <p:spPr>
          <a:xfrm>
            <a:off x="329400" y="457200"/>
            <a:ext cx="4335840" cy="422892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Rectangle 3"/>
          <p:cNvSpPr/>
          <p:nvPr/>
        </p:nvSpPr>
        <p:spPr>
          <a:xfrm>
            <a:off x="626400" y="1242360"/>
            <a:ext cx="3878640" cy="162396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3" name="Rectangle 12"/>
          <p:cNvSpPr/>
          <p:nvPr/>
        </p:nvSpPr>
        <p:spPr>
          <a:xfrm>
            <a:off x="626400" y="2954880"/>
            <a:ext cx="3878640" cy="1623960"/>
          </a:xfrm>
          <a:prstGeom prst="rect">
            <a:avLst/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4" name="Rectangle 15"/>
          <p:cNvSpPr/>
          <p:nvPr/>
        </p:nvSpPr>
        <p:spPr>
          <a:xfrm>
            <a:off x="4638600" y="1242360"/>
            <a:ext cx="3878640" cy="1623960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5" name="Rectangle 16"/>
          <p:cNvSpPr/>
          <p:nvPr/>
        </p:nvSpPr>
        <p:spPr>
          <a:xfrm>
            <a:off x="4638600" y="2954880"/>
            <a:ext cx="3878640" cy="1623960"/>
          </a:xfrm>
          <a:prstGeom prst="rect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6" name="PlaceHolder 1"/>
          <p:cNvSpPr>
            <a:spLocks noGrp="1"/>
          </p:cNvSpPr>
          <p:nvPr>
            <p:ph type="title"/>
          </p:nvPr>
        </p:nvSpPr>
        <p:spPr>
          <a:xfrm>
            <a:off x="599040" y="48168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Raleway SemiBold"/>
              </a:rPr>
              <a:t>Four Types of Goods</a:t>
            </a:r>
            <a:endParaRPr b="0" lang="en-US" sz="24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737" name="TextBox 19"/>
          <p:cNvSpPr/>
          <p:nvPr/>
        </p:nvSpPr>
        <p:spPr>
          <a:xfrm>
            <a:off x="2327040" y="1523520"/>
            <a:ext cx="197496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d-ID" sz="1600" spc="-1" strike="noStrike">
                <a:solidFill>
                  <a:srgbClr val="ffffff"/>
                </a:solidFill>
                <a:latin typeface="Raleway ExtraBold"/>
                <a:ea typeface="MS PGothic"/>
              </a:rPr>
              <a:t>Private Good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38" name="TextBox 21"/>
          <p:cNvSpPr/>
          <p:nvPr/>
        </p:nvSpPr>
        <p:spPr>
          <a:xfrm>
            <a:off x="2327040" y="2031120"/>
            <a:ext cx="197496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d-ID" sz="1400" spc="-1" strike="noStrike">
                <a:solidFill>
                  <a:srgbClr val="ffffff"/>
                </a:solidFill>
                <a:latin typeface="Open Sans Light"/>
                <a:ea typeface="Open Sans Light"/>
              </a:rPr>
              <a:t>Excludable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d-ID" sz="1400" spc="-1" strike="noStrike">
                <a:solidFill>
                  <a:srgbClr val="ffffff"/>
                </a:solidFill>
                <a:latin typeface="Open Sans Light"/>
                <a:ea typeface="Open Sans Light"/>
              </a:rPr>
              <a:t>Rival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39" name="TextBox 26"/>
          <p:cNvSpPr/>
          <p:nvPr/>
        </p:nvSpPr>
        <p:spPr>
          <a:xfrm>
            <a:off x="2327040" y="3237120"/>
            <a:ext cx="197496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d-ID" sz="1600" spc="-1" strike="noStrike">
                <a:solidFill>
                  <a:srgbClr val="ffffff"/>
                </a:solidFill>
                <a:latin typeface="Raleway ExtraBold"/>
                <a:ea typeface="MS PGothic"/>
              </a:rPr>
              <a:t>Club Good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0" name="TextBox 32"/>
          <p:cNvSpPr/>
          <p:nvPr/>
        </p:nvSpPr>
        <p:spPr>
          <a:xfrm>
            <a:off x="6339600" y="1526400"/>
            <a:ext cx="214560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d-ID" sz="1600" spc="-1" strike="noStrike">
                <a:solidFill>
                  <a:srgbClr val="ffffff"/>
                </a:solidFill>
                <a:latin typeface="Raleway ExtraBold"/>
                <a:ea typeface="MS PGothic"/>
              </a:rPr>
              <a:t>Common Resource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1" name="TextBox 38"/>
          <p:cNvSpPr/>
          <p:nvPr/>
        </p:nvSpPr>
        <p:spPr>
          <a:xfrm>
            <a:off x="6339600" y="3237120"/>
            <a:ext cx="197496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d-ID" sz="1600" spc="-1" strike="noStrike">
                <a:solidFill>
                  <a:srgbClr val="ffffff"/>
                </a:solidFill>
                <a:latin typeface="Raleway ExtraBold"/>
                <a:ea typeface="MS PGothic"/>
              </a:rPr>
              <a:t>Public Good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2" name="Picture Placeholder 5"/>
          <p:cNvSpPr/>
          <p:nvPr/>
        </p:nvSpPr>
        <p:spPr>
          <a:xfrm>
            <a:off x="813960" y="1389600"/>
            <a:ext cx="1332000" cy="1342440"/>
          </a:xfrm>
          <a:custGeom>
            <a:avLst/>
            <a:gdLst/>
            <a:ahLst/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3" name="Picture Placeholder 8"/>
          <p:cNvSpPr/>
          <p:nvPr/>
        </p:nvSpPr>
        <p:spPr>
          <a:xfrm>
            <a:off x="807120" y="3092040"/>
            <a:ext cx="1339200" cy="1349280"/>
          </a:xfrm>
          <a:custGeom>
            <a:avLst/>
            <a:gdLst/>
            <a:ahLst/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4" name="Picture Placeholder 17"/>
          <p:cNvSpPr/>
          <p:nvPr/>
        </p:nvSpPr>
        <p:spPr>
          <a:xfrm>
            <a:off x="4864320" y="3079080"/>
            <a:ext cx="1361160" cy="1362240"/>
          </a:xfrm>
          <a:custGeom>
            <a:avLst/>
            <a:gdLst/>
            <a:ahLst/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5" name="Picture Placeholder 11"/>
          <p:cNvSpPr/>
          <p:nvPr/>
        </p:nvSpPr>
        <p:spPr>
          <a:xfrm>
            <a:off x="4864320" y="1389600"/>
            <a:ext cx="1332000" cy="1342440"/>
          </a:xfrm>
          <a:custGeom>
            <a:avLst/>
            <a:gdLst/>
            <a:ahLst/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6" name="TextBox 30"/>
          <p:cNvSpPr/>
          <p:nvPr/>
        </p:nvSpPr>
        <p:spPr>
          <a:xfrm>
            <a:off x="2327040" y="3821760"/>
            <a:ext cx="197496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d-ID" sz="1400" spc="-1" strike="noStrike">
                <a:solidFill>
                  <a:srgbClr val="ffffff"/>
                </a:solidFill>
                <a:latin typeface="Open Sans Light"/>
                <a:ea typeface="Open Sans Light"/>
              </a:rPr>
              <a:t>Excludable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d-ID" sz="1400" spc="-1" strike="noStrike">
                <a:solidFill>
                  <a:srgbClr val="ffffff"/>
                </a:solidFill>
                <a:latin typeface="Open Sans Light"/>
                <a:ea typeface="Open Sans Light"/>
              </a:rPr>
              <a:t>Not Rival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47" name="TextBox 31"/>
          <p:cNvSpPr/>
          <p:nvPr/>
        </p:nvSpPr>
        <p:spPr>
          <a:xfrm>
            <a:off x="6339600" y="2061000"/>
            <a:ext cx="197496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d-ID" sz="1400" spc="-1" strike="noStrike">
                <a:solidFill>
                  <a:srgbClr val="ffffff"/>
                </a:solidFill>
                <a:latin typeface="Open Sans Light"/>
                <a:ea typeface="Open Sans Light"/>
              </a:rPr>
              <a:t>Not Excludable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d-ID" sz="1400" spc="-1" strike="noStrike">
                <a:solidFill>
                  <a:srgbClr val="ffffff"/>
                </a:solidFill>
                <a:latin typeface="Open Sans Light"/>
                <a:ea typeface="Open Sans Light"/>
              </a:rPr>
              <a:t>Rival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48" name="TextBox 36"/>
          <p:cNvSpPr/>
          <p:nvPr/>
        </p:nvSpPr>
        <p:spPr>
          <a:xfrm>
            <a:off x="6339600" y="3823560"/>
            <a:ext cx="197496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d-ID" sz="1400" spc="-1" strike="noStrike">
                <a:solidFill>
                  <a:srgbClr val="ffffff"/>
                </a:solidFill>
                <a:latin typeface="Open Sans Light"/>
                <a:ea typeface="Open Sans Light"/>
              </a:rPr>
              <a:t>Not Excludable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d-ID" sz="1400" spc="-1" strike="noStrike">
                <a:solidFill>
                  <a:srgbClr val="ffffff"/>
                </a:solidFill>
                <a:latin typeface="Open Sans Light"/>
                <a:ea typeface="Open Sans Light"/>
              </a:rPr>
              <a:t>Not Rival</a:t>
            </a:r>
            <a:endParaRPr b="0" lang="en-US" sz="1400" spc="-1" strike="noStrike">
              <a:latin typeface="Arial"/>
            </a:endParaRPr>
          </a:p>
        </p:txBody>
      </p:sp>
    </p:spTree>
  </p:cSld>
  <p:transition spd="slow">
    <p:push dir="u"/>
  </p:transition>
  <p:timing>
    <p:tnLst>
      <p:par>
        <p:cTn id="377" dur="indefinite" restart="never" nodeType="tmRoot">
          <p:childTnLst>
            <p:seq>
              <p:cTn id="378" dur="indefinite" nodeType="mainSeq">
                <p:childTnLst>
                  <p:par>
                    <p:cTn id="379" fill="hold">
                      <p:stCondLst>
                        <p:cond delay="0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nodeType="withEffect" fill="hold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3" dur="100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4" dur="100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5" nodeType="withEffect" fill="hold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7" dur="1000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8" dur="1000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9" nodeType="withEffect" fill="hold" presetClass="entr" presetID="2" presetSubtype="1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1" dur="10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2" dur="10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3" nodeType="withEffect" fill="hold" presetClass="entr" presetID="2" presetSubtype="4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5" dur="10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6" dur="10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nodeType="withEffect" fill="hold" presetClass="entr" presetID="2" presetSubtype="4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9" dur="1000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0" dur="1000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1" nodeType="withEffect" fill="hold" presetClass="entr" presetID="2" presetSubtype="1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3" dur="100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4" dur="100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5" nodeType="withEffect" fill="hold" presetClass="entr" presetID="2" presetSubtype="1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7" dur="100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8" dur="100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9" nodeType="withEffect" fill="hold" presetClass="entr" presetID="2" presetSubtype="4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1" dur="1000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2" dur="1000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3" nodeType="withEffect" fill="hold" presetClass="entr" presetID="2" presetSubtype="4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5" dur="10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6" dur="10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7" nodeType="withEffect" fill="hold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9" dur="10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0" dur="10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1" nodeType="withEffect" fill="hold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23" dur="10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4" dur="10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nodeType="withEffect" fill="hold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27" dur="10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8" dur="10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Picture 4" descr="Chart, line chart&#10;&#10;Description automatically generated"/>
          <p:cNvPicPr/>
          <p:nvPr/>
        </p:nvPicPr>
        <p:blipFill>
          <a:blip r:embed="rId1"/>
          <a:stretch/>
        </p:blipFill>
        <p:spPr>
          <a:xfrm>
            <a:off x="438840" y="0"/>
            <a:ext cx="8265600" cy="514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Group 12"/>
          <p:cNvGrpSpPr/>
          <p:nvPr/>
        </p:nvGrpSpPr>
        <p:grpSpPr>
          <a:xfrm>
            <a:off x="632520" y="2585880"/>
            <a:ext cx="3069720" cy="411480"/>
            <a:chOff x="632520" y="2585880"/>
            <a:chExt cx="3069720" cy="411480"/>
          </a:xfrm>
        </p:grpSpPr>
        <p:sp>
          <p:nvSpPr>
            <p:cNvPr id="616" name="TextBox 9"/>
            <p:cNvSpPr/>
            <p:nvPr/>
          </p:nvSpPr>
          <p:spPr>
            <a:xfrm>
              <a:off x="632520" y="2585880"/>
              <a:ext cx="694080" cy="409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id-ID" sz="2100" spc="3374" strike="noStrike">
                  <a:solidFill>
                    <a:srgbClr val="de414b"/>
                  </a:solidFill>
                  <a:latin typeface="la-solid-900"/>
                  <a:ea typeface="MS PGothic"/>
                </a:rPr>
                <a:t>!</a:t>
              </a:r>
              <a:endParaRPr b="0" lang="en-US" sz="2100" spc="-1" strike="noStrike">
                <a:latin typeface="Arial"/>
              </a:endParaRPr>
            </a:p>
          </p:txBody>
        </p:sp>
        <p:sp>
          <p:nvSpPr>
            <p:cNvPr id="617" name="TextBox 10"/>
            <p:cNvSpPr/>
            <p:nvPr/>
          </p:nvSpPr>
          <p:spPr>
            <a:xfrm>
              <a:off x="993600" y="2602800"/>
              <a:ext cx="27086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1" lang="en-US" sz="2000" spc="-1" strike="noStrike">
                  <a:solidFill>
                    <a:srgbClr val="333333"/>
                  </a:solidFill>
                  <a:latin typeface="Open Sans SemiBold"/>
                  <a:ea typeface="Open Sans SemiBold"/>
                </a:rPr>
                <a:t>It’s NOT zero.</a:t>
              </a:r>
              <a:endParaRPr b="0" lang="en-US" sz="2000" spc="-1" strike="noStrike">
                <a:latin typeface="Arial"/>
              </a:endParaRPr>
            </a:p>
          </p:txBody>
        </p:sp>
      </p:grpSp>
      <p:grpSp>
        <p:nvGrpSpPr>
          <p:cNvPr id="618" name="Group 13"/>
          <p:cNvGrpSpPr/>
          <p:nvPr/>
        </p:nvGrpSpPr>
        <p:grpSpPr>
          <a:xfrm>
            <a:off x="835560" y="3207960"/>
            <a:ext cx="2972880" cy="1309320"/>
            <a:chOff x="835560" y="3207960"/>
            <a:chExt cx="2972880" cy="1309320"/>
          </a:xfrm>
        </p:grpSpPr>
        <p:sp>
          <p:nvSpPr>
            <p:cNvPr id="619" name="TextBox 14"/>
            <p:cNvSpPr/>
            <p:nvPr/>
          </p:nvSpPr>
          <p:spPr>
            <a:xfrm>
              <a:off x="835560" y="3214440"/>
              <a:ext cx="287640" cy="409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id-ID" sz="2100" spc="3374" strike="noStrike">
                  <a:solidFill>
                    <a:srgbClr val="de414b"/>
                  </a:solidFill>
                  <a:latin typeface="la-solid-900"/>
                  <a:ea typeface="MS PGothic"/>
                </a:rPr>
                <a:t>!</a:t>
              </a:r>
              <a:endParaRPr b="0" lang="en-US" sz="2100" spc="-1" strike="noStrike">
                <a:latin typeface="Arial"/>
              </a:endParaRPr>
            </a:p>
          </p:txBody>
        </p:sp>
        <p:sp>
          <p:nvSpPr>
            <p:cNvPr id="620" name="TextBox 15"/>
            <p:cNvSpPr/>
            <p:nvPr/>
          </p:nvSpPr>
          <p:spPr>
            <a:xfrm>
              <a:off x="983520" y="3207960"/>
              <a:ext cx="2824920" cy="1309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Open Sans Light"/>
                  <a:ea typeface="Open Sans Light"/>
                </a:rPr>
                <a:t>The optimal quantity of pollution occurs where MC = MB.</a:t>
              </a:r>
              <a:endParaRPr b="0" lang="en-US" sz="2000" spc="-1" strike="noStrike">
                <a:latin typeface="Arial"/>
              </a:endParaRPr>
            </a:p>
          </p:txBody>
        </p:sp>
      </p:grpSp>
      <p:sp>
        <p:nvSpPr>
          <p:cNvPr id="621" name="TextBox 11"/>
          <p:cNvSpPr/>
          <p:nvPr/>
        </p:nvSpPr>
        <p:spPr>
          <a:xfrm>
            <a:off x="979920" y="794160"/>
            <a:ext cx="2927880" cy="13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700" spc="-1" strike="noStrike">
                <a:solidFill>
                  <a:srgbClr val="1c2229"/>
                </a:solidFill>
                <a:latin typeface="Raleway ExtraBold"/>
                <a:ea typeface="MS PGothic"/>
              </a:rPr>
              <a:t>What is the optimal amount of pollution?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622" name="Picture 5" descr="Diagram&#10;&#10;Description automatically generated"/>
          <p:cNvPicPr/>
          <p:nvPr/>
        </p:nvPicPr>
        <p:blipFill>
          <a:blip r:embed="rId1"/>
          <a:stretch/>
        </p:blipFill>
        <p:spPr>
          <a:xfrm>
            <a:off x="4572000" y="603720"/>
            <a:ext cx="4052880" cy="393552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  <p:timing>
    <p:tnLst>
      <p:par>
        <p:cTn id="27" dur="indefinite" restart="never" nodeType="tmRoot">
          <p:childTnLst>
            <p:seq>
              <p:cTn id="28" dur="indefinite" nodeType="mainSeq"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withEffect" fill="hold" presetClass="entr" presetID="2" presetSubtype="8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10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10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" dur="750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" dur="750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9" dur="75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" dur="75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325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1c2229"/>
                </a:solidFill>
                <a:latin typeface="Raleway SemiBold"/>
              </a:rPr>
              <a:t>Externalities</a:t>
            </a:r>
            <a:endParaRPr b="0" lang="en-US" sz="3200" spc="-1" strike="noStrike">
              <a:solidFill>
                <a:srgbClr val="1c2229"/>
              </a:solidFill>
              <a:latin typeface="Arial Narrow"/>
            </a:endParaRPr>
          </a:p>
        </p:txBody>
      </p:sp>
      <p:sp>
        <p:nvSpPr>
          <p:cNvPr id="624" name="PlaceHolder 2"/>
          <p:cNvSpPr>
            <a:spLocks noGrp="1"/>
          </p:cNvSpPr>
          <p:nvPr>
            <p:ph/>
          </p:nvPr>
        </p:nvSpPr>
        <p:spPr>
          <a:xfrm>
            <a:off x="628560" y="650160"/>
            <a:ext cx="7886520" cy="1015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ctr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id-ID" sz="1800" spc="-1" strike="noStrike">
                <a:solidFill>
                  <a:srgbClr val="1c2229"/>
                </a:solidFill>
                <a:latin typeface="Raleway Medium"/>
              </a:rPr>
              <a:t>When social benefits/costs differ from the private benefits/costs, externalities create a third party problem.</a:t>
            </a:r>
            <a:endParaRPr b="0" lang="en-US" sz="1800" spc="-1" strike="noStrike">
              <a:solidFill>
                <a:srgbClr val="ffffff"/>
              </a:solidFill>
              <a:latin typeface="Open Sans Light"/>
            </a:endParaRPr>
          </a:p>
          <a:p>
            <a:pPr algn="ctr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625" name="TextBox 10"/>
          <p:cNvSpPr/>
          <p:nvPr/>
        </p:nvSpPr>
        <p:spPr>
          <a:xfrm>
            <a:off x="0" y="4339440"/>
            <a:ext cx="914364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7030a0"/>
                </a:solidFill>
                <a:latin typeface="Raleway ExtraBold"/>
                <a:ea typeface="MS PGothic"/>
              </a:rPr>
              <a:t>TPS:</a:t>
            </a:r>
            <a:r>
              <a:rPr b="0" lang="en-US" sz="1400" spc="-1" strike="noStrike">
                <a:solidFill>
                  <a:srgbClr val="1c2229"/>
                </a:solidFill>
                <a:latin typeface="Raleway ExtraBold"/>
                <a:ea typeface="MS PGothic"/>
              </a:rPr>
              <a:t> </a:t>
            </a:r>
            <a:r>
              <a:rPr b="0" lang="id-ID" sz="1400" spc="-1" strike="noStrike">
                <a:solidFill>
                  <a:srgbClr val="1c2229"/>
                </a:solidFill>
                <a:latin typeface="Raleway ExtraBold"/>
                <a:ea typeface="MS PGothic"/>
              </a:rPr>
              <a:t>How would you alter your demand if you had to pay the social cost of driving a car?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26" name="Picture Placeholder 6"/>
          <p:cNvSpPr/>
          <p:nvPr/>
        </p:nvSpPr>
        <p:spPr>
          <a:xfrm>
            <a:off x="777960" y="1917000"/>
            <a:ext cx="1810800" cy="1810800"/>
          </a:xfrm>
          <a:custGeom>
            <a:avLst/>
            <a:gdLst/>
            <a:ahLst/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7" name="Picture Placeholder 12"/>
          <p:cNvSpPr/>
          <p:nvPr/>
        </p:nvSpPr>
        <p:spPr>
          <a:xfrm>
            <a:off x="3666240" y="1917000"/>
            <a:ext cx="1810800" cy="1810800"/>
          </a:xfrm>
          <a:custGeom>
            <a:avLst/>
            <a:gdLst/>
            <a:ahLst/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8" name="Picture Placeholder 16"/>
          <p:cNvSpPr/>
          <p:nvPr/>
        </p:nvSpPr>
        <p:spPr>
          <a:xfrm>
            <a:off x="6554880" y="1917000"/>
            <a:ext cx="1810800" cy="1810800"/>
          </a:xfrm>
          <a:custGeom>
            <a:avLst/>
            <a:gdLst/>
            <a:ahLst/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push dir="u"/>
  </p:transition>
  <p:timing>
    <p:tnLst>
      <p:par>
        <p:cTn id="51" dur="indefinite" restart="never" nodeType="tmRoot">
          <p:childTnLst>
            <p:seq>
              <p:cTn id="52" dur="indefinite" nodeType="mainSeq"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withEffect" fill="hold" presetClass="entr" presetID="2" presetSubtype="4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7" dur="10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" dur="10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Picture Placeholder 3"/>
          <p:cNvSpPr/>
          <p:nvPr/>
        </p:nvSpPr>
        <p:spPr>
          <a:xfrm>
            <a:off x="579600" y="457200"/>
            <a:ext cx="4105080" cy="4228920"/>
          </a:xfrm>
          <a:custGeom>
            <a:avLst/>
            <a:gdLst/>
            <a:ahLst/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0" name="TextBox 2"/>
          <p:cNvSpPr/>
          <p:nvPr/>
        </p:nvSpPr>
        <p:spPr>
          <a:xfrm>
            <a:off x="5278680" y="488520"/>
            <a:ext cx="3407760" cy="374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ffff"/>
                </a:solidFill>
                <a:latin typeface="Raleway"/>
                <a:ea typeface="MS PGothic"/>
              </a:rPr>
              <a:t>Market failure: </a:t>
            </a:r>
            <a:r>
              <a:rPr b="0" lang="en-US" sz="2000" spc="-1" strike="noStrike">
                <a:solidFill>
                  <a:srgbClr val="ffffff"/>
                </a:solidFill>
                <a:latin typeface="Raleway"/>
                <a:ea typeface="MS PGothic"/>
              </a:rPr>
              <a:t>the market has not allocated resources efficiently-agents do not take into account the externality when deciding how much to produce and/or consume.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ffffff"/>
                </a:solidFill>
                <a:latin typeface="Raleway"/>
                <a:ea typeface="MS PGothic"/>
              </a:rPr>
              <a:t>Need to internalize the external cost to get to the efficient allocation</a:t>
            </a:r>
            <a:r>
              <a:rPr b="0" lang="en-US" sz="2000" spc="-1" strike="noStrike">
                <a:solidFill>
                  <a:srgbClr val="ffffff"/>
                </a:solidFill>
                <a:latin typeface="Arial Narrow"/>
                <a:ea typeface="MS PGothic"/>
              </a:rPr>
              <a:t>.</a:t>
            </a:r>
            <a:endParaRPr b="0" lang="en-US" sz="20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TextBox 10"/>
          <p:cNvSpPr/>
          <p:nvPr/>
        </p:nvSpPr>
        <p:spPr>
          <a:xfrm>
            <a:off x="5599440" y="2260800"/>
            <a:ext cx="27086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333333"/>
                </a:solidFill>
                <a:latin typeface="Raleway"/>
                <a:ea typeface="MS PGothic"/>
              </a:rPr>
              <a:t>Regulations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32" name="TextBox 15"/>
          <p:cNvSpPr/>
          <p:nvPr/>
        </p:nvSpPr>
        <p:spPr>
          <a:xfrm>
            <a:off x="5599440" y="3106800"/>
            <a:ext cx="28249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Raleway"/>
                <a:ea typeface="MS PGothic"/>
              </a:rPr>
              <a:t>Taxes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33" name="TextBox 17"/>
          <p:cNvSpPr/>
          <p:nvPr/>
        </p:nvSpPr>
        <p:spPr>
          <a:xfrm>
            <a:off x="5599440" y="3952440"/>
            <a:ext cx="29646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Raleway"/>
                <a:ea typeface="MS PGothic"/>
              </a:rPr>
              <a:t>Private negotiation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34" name="TextBox 11"/>
          <p:cNvSpPr/>
          <p:nvPr/>
        </p:nvSpPr>
        <p:spPr>
          <a:xfrm>
            <a:off x="5599440" y="570240"/>
            <a:ext cx="2927880" cy="13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700" spc="-1" strike="noStrike">
                <a:solidFill>
                  <a:srgbClr val="1c2229"/>
                </a:solidFill>
                <a:latin typeface="Raleway ExtraBold"/>
                <a:ea typeface="MS PGothic"/>
              </a:rPr>
              <a:t>Correcting </a:t>
            </a:r>
            <a:r>
              <a:rPr b="0" lang="en-US" sz="2700" spc="-1" strike="noStrike">
                <a:solidFill>
                  <a:srgbClr val="fe8954"/>
                </a:solidFill>
                <a:latin typeface="Raleway ExtraBold"/>
                <a:ea typeface="MS PGothic"/>
              </a:rPr>
              <a:t>Negative</a:t>
            </a:r>
            <a:r>
              <a:rPr b="0" lang="en-US" sz="2700" spc="-1" strike="noStrike">
                <a:solidFill>
                  <a:srgbClr val="1c2229"/>
                </a:solidFill>
                <a:latin typeface="Raleway ExtraBold"/>
                <a:ea typeface="MS PGothic"/>
              </a:rPr>
              <a:t> Externalities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635" name="Picture Placeholder 3"/>
          <p:cNvSpPr/>
          <p:nvPr/>
        </p:nvSpPr>
        <p:spPr>
          <a:xfrm>
            <a:off x="466560" y="457200"/>
            <a:ext cx="4105080" cy="4228920"/>
          </a:xfrm>
          <a:custGeom>
            <a:avLst/>
            <a:gdLst/>
            <a:ahLst/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push dir="u"/>
  </p:transition>
  <p:timing>
    <p:tnLst>
      <p:par>
        <p:cTn id="59" dur="indefinite" restart="never" nodeType="tmRoot">
          <p:childTnLst>
            <p:seq>
              <p:cTn id="60" dur="indefinite" nodeType="mainSeq"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withEffect" fill="hold" presetClass="entr" presetID="2" presetSubtype="2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5" dur="10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6" dur="10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1" dur="750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2" dur="750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50"/>
                            </p:stCondLst>
                            <p:childTnLst>
                              <p:par>
                                <p:cTn id="74" nodeType="afterEffect" fill="hold" presetClass="entr" presetID="2" presetSubtype="2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6" dur="750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7" dur="750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nodeType="afterEffect" fill="hold" presetClass="entr" presetID="2" presetSubtype="2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1" dur="75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2" dur="75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Picture 2" descr="A supply and demand graph that shows the negative externalities and social optimum of vaccines. The x axis represents quantity of vaccinations. The y axis represents price of vaccinations. There is an internal benefits demand curve called upper D subscript internal with a negative slope. There is an internal supply curve called upper S subscript internal with a positive slope that crosses the internal demand curve at the market equilibrium, or upper E subscript M. There is a social supply curve called upper S subscript social that has a positive slope and is a shifted line from the internal supply curve. It crosses the internal demand curve at social, or upper E subscript S. Social optimum corresponds to a lower quantity, upper Q subscript S, than market equilibrium quantity, upper Q subscript M. The shift of the supply curve to the left creates a highlighted area between the lines."/>
          <p:cNvPicPr/>
          <p:nvPr/>
        </p:nvPicPr>
        <p:blipFill>
          <a:blip r:embed="rId1"/>
          <a:srcRect l="12951" t="8622" r="33233" b="7827"/>
          <a:stretch/>
        </p:blipFill>
        <p:spPr>
          <a:xfrm>
            <a:off x="1350720" y="864360"/>
            <a:ext cx="5997240" cy="4413600"/>
          </a:xfrm>
          <a:prstGeom prst="rect">
            <a:avLst/>
          </a:prstGeom>
          <a:ln w="0">
            <a:noFill/>
          </a:ln>
        </p:spPr>
      </p:pic>
      <p:sp>
        <p:nvSpPr>
          <p:cNvPr id="637" name="TextBox 5"/>
          <p:cNvSpPr/>
          <p:nvPr/>
        </p:nvSpPr>
        <p:spPr>
          <a:xfrm>
            <a:off x="212760" y="212760"/>
            <a:ext cx="6362280" cy="50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700" spc="-1" strike="noStrike">
                <a:solidFill>
                  <a:srgbClr val="1c2229"/>
                </a:solidFill>
                <a:latin typeface="Raleway ExtraBold"/>
                <a:ea typeface="MS PGothic"/>
              </a:rPr>
              <a:t>Correcting </a:t>
            </a:r>
            <a:r>
              <a:rPr b="0" lang="en-US" sz="2700" spc="-1" strike="noStrike">
                <a:solidFill>
                  <a:srgbClr val="fe8954"/>
                </a:solidFill>
                <a:latin typeface="Raleway ExtraBold"/>
                <a:ea typeface="MS PGothic"/>
              </a:rPr>
              <a:t>Negative</a:t>
            </a:r>
            <a:r>
              <a:rPr b="0" lang="en-US" sz="2700" spc="-1" strike="noStrike">
                <a:solidFill>
                  <a:srgbClr val="1c2229"/>
                </a:solidFill>
                <a:latin typeface="Raleway ExtraBold"/>
                <a:ea typeface="MS PGothic"/>
              </a:rPr>
              <a:t> Externalities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638" name="TextBox 6"/>
          <p:cNvSpPr/>
          <p:nvPr/>
        </p:nvSpPr>
        <p:spPr>
          <a:xfrm>
            <a:off x="4946040" y="1355040"/>
            <a:ext cx="60660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1c2229"/>
                </a:solidFill>
                <a:latin typeface="Raleway"/>
                <a:ea typeface="MS PGothic"/>
              </a:rPr>
              <a:t>TAX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39" name="Straight Connector 10"/>
          <p:cNvSpPr/>
          <p:nvPr/>
        </p:nvSpPr>
        <p:spPr>
          <a:xfrm flipH="1">
            <a:off x="2144520" y="2751480"/>
            <a:ext cx="1920240" cy="360"/>
          </a:xfrm>
          <a:prstGeom prst="line">
            <a:avLst/>
          </a:prstGeom>
          <a:ln w="9525">
            <a:solidFill>
              <a:srgbClr val="1c2229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0" name="Straight Connector 11"/>
          <p:cNvSpPr/>
          <p:nvPr/>
        </p:nvSpPr>
        <p:spPr>
          <a:xfrm flipH="1">
            <a:off x="2144520" y="2421720"/>
            <a:ext cx="1513080" cy="360"/>
          </a:xfrm>
          <a:prstGeom prst="line">
            <a:avLst/>
          </a:prstGeom>
          <a:ln w="9525">
            <a:solidFill>
              <a:srgbClr val="1c2229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1" name="TextBox 13"/>
          <p:cNvSpPr/>
          <p:nvPr/>
        </p:nvSpPr>
        <p:spPr>
          <a:xfrm>
            <a:off x="1787400" y="2583360"/>
            <a:ext cx="357120" cy="29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1c2229"/>
                </a:solidFill>
                <a:latin typeface="Arial Narrow"/>
                <a:ea typeface="MS PGothic"/>
              </a:rPr>
              <a:t>P</a:t>
            </a:r>
            <a:r>
              <a:rPr b="0" lang="en-US" sz="1200" spc="-1" strike="noStrike" baseline="-25000">
                <a:solidFill>
                  <a:srgbClr val="1c2229"/>
                </a:solidFill>
                <a:latin typeface="Arial Narrow"/>
                <a:ea typeface="MS PGothic"/>
              </a:rPr>
              <a:t>M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42" name="TextBox 14"/>
          <p:cNvSpPr/>
          <p:nvPr/>
        </p:nvSpPr>
        <p:spPr>
          <a:xfrm>
            <a:off x="1787400" y="2221920"/>
            <a:ext cx="357120" cy="29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1c2229"/>
                </a:solidFill>
                <a:latin typeface="Arial Narrow"/>
                <a:ea typeface="MS PGothic"/>
              </a:rPr>
              <a:t>P</a:t>
            </a:r>
            <a:r>
              <a:rPr b="0" lang="en-US" sz="1200" spc="-1" strike="noStrike" baseline="-25000">
                <a:solidFill>
                  <a:srgbClr val="1c2229"/>
                </a:solidFill>
                <a:latin typeface="Arial Narrow"/>
                <a:ea typeface="MS PGothic"/>
              </a:rPr>
              <a:t>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43" name="Straight Arrow Connector 18"/>
          <p:cNvSpPr/>
          <p:nvPr/>
        </p:nvSpPr>
        <p:spPr>
          <a:xfrm flipV="1">
            <a:off x="2269440" y="2498400"/>
            <a:ext cx="360" cy="22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1c2229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644" name="TextBox 19"/>
          <p:cNvSpPr/>
          <p:nvPr/>
        </p:nvSpPr>
        <p:spPr>
          <a:xfrm>
            <a:off x="320040" y="1990800"/>
            <a:ext cx="1404360" cy="14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1c2229"/>
                </a:solidFill>
                <a:latin typeface="Raleway"/>
                <a:ea typeface="MS PGothic"/>
              </a:rPr>
              <a:t>Market Q: Too high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1c2229"/>
                </a:solidFill>
                <a:latin typeface="Raleway"/>
                <a:ea typeface="MS PGothic"/>
              </a:rPr>
              <a:t>Market P: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1c2229"/>
                </a:solidFill>
                <a:latin typeface="Raleway"/>
                <a:ea typeface="MS PGothic"/>
              </a:rPr>
              <a:t>Too low</a:t>
            </a:r>
            <a:endParaRPr b="0" lang="en-US" sz="1800" spc="-1" strike="noStrike">
              <a:latin typeface="Arial"/>
            </a:endParaRPr>
          </a:p>
        </p:txBody>
      </p:sp>
    </p:spTree>
  </p:cSld>
  <p:transition spd="slow">
    <p:push dir="u"/>
  </p:transition>
  <p:timing>
    <p:tnLst>
      <p:par>
        <p:cTn id="83" dur="indefinite" restart="never" nodeType="tmRoot">
          <p:childTnLst>
            <p:seq>
              <p:cTn id="84" dur="indefinite" nodeType="mainSeq">
                <p:childTnLst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Rectangle 11"/>
          <p:cNvSpPr/>
          <p:nvPr/>
        </p:nvSpPr>
        <p:spPr>
          <a:xfrm>
            <a:off x="2514600" y="4140000"/>
            <a:ext cx="6629040" cy="1003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6" name="Rectangle 12"/>
          <p:cNvSpPr/>
          <p:nvPr/>
        </p:nvSpPr>
        <p:spPr>
          <a:xfrm rot="16200000">
            <a:off x="1383840" y="4014000"/>
            <a:ext cx="1004400" cy="125712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7" name="Rectangle 13"/>
          <p:cNvSpPr/>
          <p:nvPr/>
        </p:nvSpPr>
        <p:spPr>
          <a:xfrm rot="16200000">
            <a:off x="126360" y="4014000"/>
            <a:ext cx="1004400" cy="125712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8" name="Rectangle 16"/>
          <p:cNvSpPr/>
          <p:nvPr/>
        </p:nvSpPr>
        <p:spPr>
          <a:xfrm>
            <a:off x="1954440" y="4140000"/>
            <a:ext cx="258480" cy="1003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9" name="TextBox 17"/>
          <p:cNvSpPr/>
          <p:nvPr/>
        </p:nvSpPr>
        <p:spPr>
          <a:xfrm>
            <a:off x="3116880" y="4520880"/>
            <a:ext cx="4604400" cy="40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Raleway ExtraBold"/>
                <a:ea typeface="MS PGothic"/>
              </a:rPr>
              <a:t>Congestion on Public Transport</a:t>
            </a:r>
            <a:endParaRPr b="0" lang="en-US" sz="2100" spc="-1" strike="noStrike">
              <a:latin typeface="Arial"/>
            </a:endParaRPr>
          </a:p>
        </p:txBody>
      </p:sp>
    </p:spTree>
  </p:cSld>
  <p:transition spd="slow">
    <p:push dir="l"/>
  </p:transition>
  <p:timing>
    <p:tnLst>
      <p:par>
        <p:cTn id="93" dur="indefinite" restart="never" nodeType="tmRoot">
          <p:childTnLst>
            <p:seq>
              <p:cTn id="94" dur="indefinite" nodeType="mainSeq">
                <p:childTnLst>
                  <p:par>
                    <p:cTn id="95" fill="hold">
                      <p:stCondLst>
                        <p:cond delay="0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9" dur="10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0" dur="10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3" dur="10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4" dur="10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7" dur="10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8" dur="10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nodeType="withEffect" fill="hold" presetClass="entr" presetID="2" presetSubtype="2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1" dur="10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2" dur="10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nodeType="withEffect" fill="hold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5" dur="75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6" dur="75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474f"/>
      </a:dk2>
      <a:lt2>
        <a:srgbClr val="cfd8dc"/>
      </a:lt2>
      <a:accent1>
        <a:srgbClr val="00a6da"/>
      </a:accent1>
      <a:accent2>
        <a:srgbClr val="0d73c8"/>
      </a:accent2>
      <a:accent3>
        <a:srgbClr val="6b5bb4"/>
      </a:accent3>
      <a:accent4>
        <a:srgbClr val="b54f9b"/>
      </a:accent4>
      <a:accent5>
        <a:srgbClr val="e64f67"/>
      </a:accent5>
      <a:accent6>
        <a:srgbClr val="fe8954"/>
      </a:accent6>
      <a:hlink>
        <a:srgbClr val="1f497d"/>
      </a:hlink>
      <a:folHlink>
        <a:srgbClr val="699bc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474f"/>
      </a:dk2>
      <a:lt2>
        <a:srgbClr val="cfd8dc"/>
      </a:lt2>
      <a:accent1>
        <a:srgbClr val="fe8954"/>
      </a:accent1>
      <a:accent2>
        <a:srgbClr val="e64f67"/>
      </a:accent2>
      <a:accent3>
        <a:srgbClr val="b54f9b"/>
      </a:accent3>
      <a:accent4>
        <a:srgbClr val="6b5bb4"/>
      </a:accent4>
      <a:accent5>
        <a:srgbClr val="0d73c8"/>
      </a:accent5>
      <a:accent6>
        <a:srgbClr val="00a6da"/>
      </a:accent6>
      <a:hlink>
        <a:srgbClr val="1f497d"/>
      </a:hlink>
      <a:folHlink>
        <a:srgbClr val="699bc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474f"/>
      </a:dk2>
      <a:lt2>
        <a:srgbClr val="cfd8dc"/>
      </a:lt2>
      <a:accent1>
        <a:srgbClr val="00a6da"/>
      </a:accent1>
      <a:accent2>
        <a:srgbClr val="0d73c8"/>
      </a:accent2>
      <a:accent3>
        <a:srgbClr val="6b5bb4"/>
      </a:accent3>
      <a:accent4>
        <a:srgbClr val="b54f9b"/>
      </a:accent4>
      <a:accent5>
        <a:srgbClr val="e64f67"/>
      </a:accent5>
      <a:accent6>
        <a:srgbClr val="fe8954"/>
      </a:accent6>
      <a:hlink>
        <a:srgbClr val="1f497d"/>
      </a:hlink>
      <a:folHlink>
        <a:srgbClr val="699bc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474f"/>
      </a:dk2>
      <a:lt2>
        <a:srgbClr val="cfd8dc"/>
      </a:lt2>
      <a:accent1>
        <a:srgbClr val="fe8954"/>
      </a:accent1>
      <a:accent2>
        <a:srgbClr val="e64f67"/>
      </a:accent2>
      <a:accent3>
        <a:srgbClr val="b54f9b"/>
      </a:accent3>
      <a:accent4>
        <a:srgbClr val="6b5bb4"/>
      </a:accent4>
      <a:accent5>
        <a:srgbClr val="0d73c8"/>
      </a:accent5>
      <a:accent6>
        <a:srgbClr val="00a6da"/>
      </a:accent6>
      <a:hlink>
        <a:srgbClr val="1f497d"/>
      </a:hlink>
      <a:folHlink>
        <a:srgbClr val="699bc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474f"/>
      </a:dk2>
      <a:lt2>
        <a:srgbClr val="cfd8dc"/>
      </a:lt2>
      <a:accent1>
        <a:srgbClr val="fe8954"/>
      </a:accent1>
      <a:accent2>
        <a:srgbClr val="e64f67"/>
      </a:accent2>
      <a:accent3>
        <a:srgbClr val="b54f9b"/>
      </a:accent3>
      <a:accent4>
        <a:srgbClr val="6b5bb4"/>
      </a:accent4>
      <a:accent5>
        <a:srgbClr val="0d73c8"/>
      </a:accent5>
      <a:accent6>
        <a:srgbClr val="00a6da"/>
      </a:accent6>
      <a:hlink>
        <a:srgbClr val="1f497d"/>
      </a:hlink>
      <a:folHlink>
        <a:srgbClr val="699bc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474f"/>
      </a:dk2>
      <a:lt2>
        <a:srgbClr val="cfd8dc"/>
      </a:lt2>
      <a:accent1>
        <a:srgbClr val="fe8954"/>
      </a:accent1>
      <a:accent2>
        <a:srgbClr val="e64f67"/>
      </a:accent2>
      <a:accent3>
        <a:srgbClr val="b54f9b"/>
      </a:accent3>
      <a:accent4>
        <a:srgbClr val="6b5bb4"/>
      </a:accent4>
      <a:accent5>
        <a:srgbClr val="0d73c8"/>
      </a:accent5>
      <a:accent6>
        <a:srgbClr val="00a6da"/>
      </a:accent6>
      <a:hlink>
        <a:srgbClr val="1f497d"/>
      </a:hlink>
      <a:folHlink>
        <a:srgbClr val="699bc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474f"/>
      </a:dk2>
      <a:lt2>
        <a:srgbClr val="cfd8dc"/>
      </a:lt2>
      <a:accent1>
        <a:srgbClr val="00a6da"/>
      </a:accent1>
      <a:accent2>
        <a:srgbClr val="0d73c8"/>
      </a:accent2>
      <a:accent3>
        <a:srgbClr val="6b5bb4"/>
      </a:accent3>
      <a:accent4>
        <a:srgbClr val="b54f9b"/>
      </a:accent4>
      <a:accent5>
        <a:srgbClr val="e64f67"/>
      </a:accent5>
      <a:accent6>
        <a:srgbClr val="fe8954"/>
      </a:accent6>
      <a:hlink>
        <a:srgbClr val="1f497d"/>
      </a:hlink>
      <a:folHlink>
        <a:srgbClr val="699bc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474f"/>
      </a:dk2>
      <a:lt2>
        <a:srgbClr val="cfd8dc"/>
      </a:lt2>
      <a:accent1>
        <a:srgbClr val="00a6da"/>
      </a:accent1>
      <a:accent2>
        <a:srgbClr val="0d73c8"/>
      </a:accent2>
      <a:accent3>
        <a:srgbClr val="6b5bb4"/>
      </a:accent3>
      <a:accent4>
        <a:srgbClr val="b54f9b"/>
      </a:accent4>
      <a:accent5>
        <a:srgbClr val="e64f67"/>
      </a:accent5>
      <a:accent6>
        <a:srgbClr val="fe8954"/>
      </a:accent6>
      <a:hlink>
        <a:srgbClr val="1f497d"/>
      </a:hlink>
      <a:folHlink>
        <a:srgbClr val="699bc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474f"/>
      </a:dk2>
      <a:lt2>
        <a:srgbClr val="cfd8dc"/>
      </a:lt2>
      <a:accent1>
        <a:srgbClr val="fe8954"/>
      </a:accent1>
      <a:accent2>
        <a:srgbClr val="e64f67"/>
      </a:accent2>
      <a:accent3>
        <a:srgbClr val="b54f9b"/>
      </a:accent3>
      <a:accent4>
        <a:srgbClr val="6b5bb4"/>
      </a:accent4>
      <a:accent5>
        <a:srgbClr val="0d73c8"/>
      </a:accent5>
      <a:accent6>
        <a:srgbClr val="00a6da"/>
      </a:accent6>
      <a:hlink>
        <a:srgbClr val="1f497d"/>
      </a:hlink>
      <a:folHlink>
        <a:srgbClr val="699bc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474f"/>
      </a:dk2>
      <a:lt2>
        <a:srgbClr val="cfd8dc"/>
      </a:lt2>
      <a:accent1>
        <a:srgbClr val="00a6da"/>
      </a:accent1>
      <a:accent2>
        <a:srgbClr val="0d73c8"/>
      </a:accent2>
      <a:accent3>
        <a:srgbClr val="6b5bb4"/>
      </a:accent3>
      <a:accent4>
        <a:srgbClr val="b54f9b"/>
      </a:accent4>
      <a:accent5>
        <a:srgbClr val="e64f67"/>
      </a:accent5>
      <a:accent6>
        <a:srgbClr val="fe8954"/>
      </a:accent6>
      <a:hlink>
        <a:srgbClr val="1f497d"/>
      </a:hlink>
      <a:folHlink>
        <a:srgbClr val="699bc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474f"/>
      </a:dk2>
      <a:lt2>
        <a:srgbClr val="cfd8dc"/>
      </a:lt2>
      <a:accent1>
        <a:srgbClr val="00a6da"/>
      </a:accent1>
      <a:accent2>
        <a:srgbClr val="0d73c8"/>
      </a:accent2>
      <a:accent3>
        <a:srgbClr val="6b5bb4"/>
      </a:accent3>
      <a:accent4>
        <a:srgbClr val="b54f9b"/>
      </a:accent4>
      <a:accent5>
        <a:srgbClr val="e64f67"/>
      </a:accent5>
      <a:accent6>
        <a:srgbClr val="fe8954"/>
      </a:accent6>
      <a:hlink>
        <a:srgbClr val="1f497d"/>
      </a:hlink>
      <a:folHlink>
        <a:srgbClr val="699bc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474f"/>
      </a:dk2>
      <a:lt2>
        <a:srgbClr val="cfd8dc"/>
      </a:lt2>
      <a:accent1>
        <a:srgbClr val="00a6da"/>
      </a:accent1>
      <a:accent2>
        <a:srgbClr val="0d73c8"/>
      </a:accent2>
      <a:accent3>
        <a:srgbClr val="6b5bb4"/>
      </a:accent3>
      <a:accent4>
        <a:srgbClr val="b54f9b"/>
      </a:accent4>
      <a:accent5>
        <a:srgbClr val="e64f67"/>
      </a:accent5>
      <a:accent6>
        <a:srgbClr val="fe8954"/>
      </a:accent6>
      <a:hlink>
        <a:srgbClr val="1f497d"/>
      </a:hlink>
      <a:folHlink>
        <a:srgbClr val="699bc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474f"/>
      </a:dk2>
      <a:lt2>
        <a:srgbClr val="cfd8dc"/>
      </a:lt2>
      <a:accent1>
        <a:srgbClr val="00a6da"/>
      </a:accent1>
      <a:accent2>
        <a:srgbClr val="0d73c8"/>
      </a:accent2>
      <a:accent3>
        <a:srgbClr val="6b5bb4"/>
      </a:accent3>
      <a:accent4>
        <a:srgbClr val="b54f9b"/>
      </a:accent4>
      <a:accent5>
        <a:srgbClr val="e64f67"/>
      </a:accent5>
      <a:accent6>
        <a:srgbClr val="fe8954"/>
      </a:accent6>
      <a:hlink>
        <a:srgbClr val="1f497d"/>
      </a:hlink>
      <a:folHlink>
        <a:srgbClr val="699bc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474f"/>
      </a:dk2>
      <a:lt2>
        <a:srgbClr val="cfd8dc"/>
      </a:lt2>
      <a:accent1>
        <a:srgbClr val="00a6da"/>
      </a:accent1>
      <a:accent2>
        <a:srgbClr val="0d73c8"/>
      </a:accent2>
      <a:accent3>
        <a:srgbClr val="6b5bb4"/>
      </a:accent3>
      <a:accent4>
        <a:srgbClr val="b54f9b"/>
      </a:accent4>
      <a:accent5>
        <a:srgbClr val="e64f67"/>
      </a:accent5>
      <a:accent6>
        <a:srgbClr val="fe8954"/>
      </a:accent6>
      <a:hlink>
        <a:srgbClr val="1f497d"/>
      </a:hlink>
      <a:folHlink>
        <a:srgbClr val="699bc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474f"/>
      </a:dk2>
      <a:lt2>
        <a:srgbClr val="cfd8dc"/>
      </a:lt2>
      <a:accent1>
        <a:srgbClr val="00a6da"/>
      </a:accent1>
      <a:accent2>
        <a:srgbClr val="0d73c8"/>
      </a:accent2>
      <a:accent3>
        <a:srgbClr val="6b5bb4"/>
      </a:accent3>
      <a:accent4>
        <a:srgbClr val="b54f9b"/>
      </a:accent4>
      <a:accent5>
        <a:srgbClr val="e64f67"/>
      </a:accent5>
      <a:accent6>
        <a:srgbClr val="fe8954"/>
      </a:accent6>
      <a:hlink>
        <a:srgbClr val="1f497d"/>
      </a:hlink>
      <a:folHlink>
        <a:srgbClr val="699bc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474f"/>
      </a:dk2>
      <a:lt2>
        <a:srgbClr val="cfd8dc"/>
      </a:lt2>
      <a:accent1>
        <a:srgbClr val="00a6da"/>
      </a:accent1>
      <a:accent2>
        <a:srgbClr val="0d73c8"/>
      </a:accent2>
      <a:accent3>
        <a:srgbClr val="6b5bb4"/>
      </a:accent3>
      <a:accent4>
        <a:srgbClr val="b54f9b"/>
      </a:accent4>
      <a:accent5>
        <a:srgbClr val="e64f67"/>
      </a:accent5>
      <a:accent6>
        <a:srgbClr val="fe8954"/>
      </a:accent6>
      <a:hlink>
        <a:srgbClr val="1f497d"/>
      </a:hlink>
      <a:folHlink>
        <a:srgbClr val="699bc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304KCh6b and 7a</Template>
  <TotalTime>3800</TotalTime>
  <Application>LibreOffice/7.3.7.2$Linux_X86_64 LibreOffice_project/30$Build-2</Application>
  <AppVersion>15.0000</AppVersion>
  <Pages>99</Pages>
  <Words>612</Words>
  <Paragraphs>126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2021-11-19T03:14:33Z</dcterms:created>
  <dc:creator>Dirk Mateer</dc:creator>
  <dc:description/>
  <dc:language>en-US</dc:language>
  <cp:lastModifiedBy/>
  <cp:lastPrinted>2012-09-18T12:21:34Z</cp:lastPrinted>
  <dcterms:modified xsi:type="dcterms:W3CDTF">2023-09-28T16:19:38Z</dcterms:modified>
  <cp:revision>38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22</vt:i4>
  </property>
  <property fmtid="{D5CDD505-2E9C-101B-9397-08002B2CF9AE}" pid="3" name="PresentationFormat">
    <vt:lpwstr>On-screen Show (16:9)</vt:lpwstr>
  </property>
  <property fmtid="{D5CDD505-2E9C-101B-9397-08002B2CF9AE}" pid="4" name="Slides">
    <vt:i4>24</vt:i4>
  </property>
</Properties>
</file>